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Lst>
  <p:notesMasterIdLst>
    <p:notesMasterId r:id="rId56"/>
  </p:notesMasterIdLst>
  <p:sldIdLst>
    <p:sldId id="256" r:id="rId5"/>
    <p:sldId id="261" r:id="rId6"/>
    <p:sldId id="257" r:id="rId7"/>
    <p:sldId id="258" r:id="rId8"/>
    <p:sldId id="259" r:id="rId9"/>
    <p:sldId id="260"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2" r:id="rId29"/>
    <p:sldId id="283" r:id="rId30"/>
    <p:sldId id="302" r:id="rId31"/>
    <p:sldId id="284" r:id="rId32"/>
    <p:sldId id="304" r:id="rId33"/>
    <p:sldId id="285" r:id="rId34"/>
    <p:sldId id="286" r:id="rId35"/>
    <p:sldId id="287" r:id="rId36"/>
    <p:sldId id="288" r:id="rId37"/>
    <p:sldId id="289" r:id="rId38"/>
    <p:sldId id="290" r:id="rId39"/>
    <p:sldId id="291" r:id="rId40"/>
    <p:sldId id="292" r:id="rId41"/>
    <p:sldId id="293" r:id="rId42"/>
    <p:sldId id="295" r:id="rId43"/>
    <p:sldId id="296" r:id="rId44"/>
    <p:sldId id="297" r:id="rId45"/>
    <p:sldId id="309" r:id="rId46"/>
    <p:sldId id="310" r:id="rId47"/>
    <p:sldId id="311" r:id="rId48"/>
    <p:sldId id="312" r:id="rId49"/>
    <p:sldId id="317" r:id="rId50"/>
    <p:sldId id="319" r:id="rId51"/>
    <p:sldId id="322" r:id="rId52"/>
    <p:sldId id="323" r:id="rId53"/>
    <p:sldId id="325" r:id="rId54"/>
    <p:sldId id="324" r:id="rId55"/>
  </p:sldIdLst>
  <p:sldSz cx="9144000" cy="5145088"/>
  <p:notesSz cx="6858000" cy="9144000"/>
  <p:defaultTextStyle>
    <a:defPPr>
      <a:defRPr lang="en-GB"/>
    </a:defPPr>
    <a:lvl1pPr algn="l" defTabSz="449263" rtl="0" eaLnBrk="0" fontAlgn="base" hangingPunct="0">
      <a:spcBef>
        <a:spcPct val="0"/>
      </a:spcBef>
      <a:spcAft>
        <a:spcPct val="0"/>
      </a:spcAft>
      <a:defRPr kern="1200">
        <a:solidFill>
          <a:schemeClr val="bg1"/>
        </a:solidFill>
        <a:latin typeface="Arial" charset="0"/>
        <a:ea typeface="Microsoft YaHei" charset="-122"/>
        <a:cs typeface="+mn-cs"/>
      </a:defRPr>
    </a:lvl1pPr>
    <a:lvl2pPr marL="742950" indent="-285750" algn="l" defTabSz="449263" rtl="0" eaLnBrk="0" fontAlgn="base" hangingPunct="0">
      <a:spcBef>
        <a:spcPct val="0"/>
      </a:spcBef>
      <a:spcAft>
        <a:spcPct val="0"/>
      </a:spcAft>
      <a:defRPr kern="1200">
        <a:solidFill>
          <a:schemeClr val="bg1"/>
        </a:solidFill>
        <a:latin typeface="Arial" charset="0"/>
        <a:ea typeface="Microsoft YaHei" charset="-122"/>
        <a:cs typeface="+mn-cs"/>
      </a:defRPr>
    </a:lvl2pPr>
    <a:lvl3pPr marL="1143000" indent="-228600" algn="l" defTabSz="449263" rtl="0" eaLnBrk="0" fontAlgn="base" hangingPunct="0">
      <a:spcBef>
        <a:spcPct val="0"/>
      </a:spcBef>
      <a:spcAft>
        <a:spcPct val="0"/>
      </a:spcAft>
      <a:defRPr kern="1200">
        <a:solidFill>
          <a:schemeClr val="bg1"/>
        </a:solidFill>
        <a:latin typeface="Arial" charset="0"/>
        <a:ea typeface="Microsoft YaHei" charset="-122"/>
        <a:cs typeface="+mn-cs"/>
      </a:defRPr>
    </a:lvl3pPr>
    <a:lvl4pPr marL="1600200" indent="-228600" algn="l" defTabSz="449263" rtl="0" eaLnBrk="0" fontAlgn="base" hangingPunct="0">
      <a:spcBef>
        <a:spcPct val="0"/>
      </a:spcBef>
      <a:spcAft>
        <a:spcPct val="0"/>
      </a:spcAft>
      <a:defRPr kern="1200">
        <a:solidFill>
          <a:schemeClr val="bg1"/>
        </a:solidFill>
        <a:latin typeface="Arial" charset="0"/>
        <a:ea typeface="Microsoft YaHei" charset="-122"/>
        <a:cs typeface="+mn-cs"/>
      </a:defRPr>
    </a:lvl4pPr>
    <a:lvl5pPr marL="2057400" indent="-228600" algn="l" defTabSz="449263" rtl="0" eaLnBrk="0" fontAlgn="base" hangingPunct="0">
      <a:spcBef>
        <a:spcPct val="0"/>
      </a:spcBef>
      <a:spcAft>
        <a:spcPct val="0"/>
      </a:spcAft>
      <a:defRPr kern="1200">
        <a:solidFill>
          <a:schemeClr val="bg1"/>
        </a:solidFill>
        <a:latin typeface="Arial" charset="0"/>
        <a:ea typeface="Microsoft YaHei" charset="-122"/>
        <a:cs typeface="+mn-cs"/>
      </a:defRPr>
    </a:lvl5pPr>
    <a:lvl6pPr marL="2286000" algn="l" defTabSz="914400" rtl="0" eaLnBrk="1" latinLnBrk="0" hangingPunct="1">
      <a:defRPr kern="1200">
        <a:solidFill>
          <a:schemeClr val="bg1"/>
        </a:solidFill>
        <a:latin typeface="Arial" charset="0"/>
        <a:ea typeface="Microsoft YaHei" charset="-122"/>
        <a:cs typeface="+mn-cs"/>
      </a:defRPr>
    </a:lvl6pPr>
    <a:lvl7pPr marL="2743200" algn="l" defTabSz="914400" rtl="0" eaLnBrk="1" latinLnBrk="0" hangingPunct="1">
      <a:defRPr kern="1200">
        <a:solidFill>
          <a:schemeClr val="bg1"/>
        </a:solidFill>
        <a:latin typeface="Arial" charset="0"/>
        <a:ea typeface="Microsoft YaHei" charset="-122"/>
        <a:cs typeface="+mn-cs"/>
      </a:defRPr>
    </a:lvl7pPr>
    <a:lvl8pPr marL="3200400" algn="l" defTabSz="914400" rtl="0" eaLnBrk="1" latinLnBrk="0" hangingPunct="1">
      <a:defRPr kern="1200">
        <a:solidFill>
          <a:schemeClr val="bg1"/>
        </a:solidFill>
        <a:latin typeface="Arial" charset="0"/>
        <a:ea typeface="Microsoft YaHei" charset="-122"/>
        <a:cs typeface="+mn-cs"/>
      </a:defRPr>
    </a:lvl8pPr>
    <a:lvl9pPr marL="3657600" algn="l" defTabSz="914400" rtl="0" eaLnBrk="1" latinLnBrk="0" hangingPunct="1">
      <a:defRPr kern="1200">
        <a:solidFill>
          <a:schemeClr val="bg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47" d="100"/>
          <a:sy n="147" d="100"/>
        </p:scale>
        <p:origin x="-594" y="-9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AutoShape 1"/>
          <p:cNvSpPr>
            <a:spLocks noChangeArrowheads="1"/>
          </p:cNvSpPr>
          <p:nvPr/>
        </p:nvSpPr>
        <p:spPr bwMode="auto">
          <a:xfrm>
            <a:off x="0" y="0"/>
            <a:ext cx="6858000" cy="9144000"/>
          </a:xfrm>
          <a:prstGeom prst="roundRect">
            <a:avLst>
              <a:gd name="adj" fmla="val 23"/>
            </a:avLst>
          </a:prstGeom>
          <a:solidFill>
            <a:srgbClr val="FFFFFF"/>
          </a:solidFill>
          <a:ln w="9360" cap="sq">
            <a:noFill/>
            <a:miter lim="800000"/>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
        <p:nvSpPr>
          <p:cNvPr id="5123"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
        <p:nvSpPr>
          <p:cNvPr id="5124" name="Rectangle 3"/>
          <p:cNvSpPr>
            <a:spLocks noGrp="1" noChangeArrowheads="1"/>
          </p:cNvSpPr>
          <p:nvPr>
            <p:ph type="sldImg"/>
          </p:nvPr>
        </p:nvSpPr>
        <p:spPr bwMode="auto">
          <a:xfrm>
            <a:off x="1106488" y="812800"/>
            <a:ext cx="5340350" cy="4003675"/>
          </a:xfrm>
          <a:prstGeom prst="rect">
            <a:avLst/>
          </a:prstGeom>
          <a:noFill/>
          <a:ln w="9525">
            <a:noFill/>
            <a:round/>
            <a:headEnd/>
            <a:tailEnd/>
          </a:ln>
          <a:effectLst/>
        </p:spPr>
      </p:sp>
      <p:sp>
        <p:nvSpPr>
          <p:cNvPr id="2" name="Rectangle 4"/>
          <p:cNvSpPr>
            <a:spLocks noGrp="1" noChangeArrowheads="1"/>
          </p:cNvSpPr>
          <p:nvPr>
            <p:ph type="body"/>
          </p:nvPr>
        </p:nvSpPr>
        <p:spPr bwMode="auto">
          <a:xfrm>
            <a:off x="755650" y="5078413"/>
            <a:ext cx="6043613" cy="48069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3465A4"/>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pt-BR" altLang="pt-BR" noProof="0" smtClean="0"/>
          </a:p>
        </p:txBody>
      </p:sp>
      <p:sp>
        <p:nvSpPr>
          <p:cNvPr id="5125" name="Rectangle 5"/>
          <p:cNvSpPr>
            <a:spLocks noGrp="1" noChangeArrowheads="1"/>
          </p:cNvSpPr>
          <p:nvPr>
            <p:ph type="hdr"/>
          </p:nvPr>
        </p:nvSpPr>
        <p:spPr bwMode="auto">
          <a:xfrm>
            <a:off x="0" y="0"/>
            <a:ext cx="3276600" cy="530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3465A4"/>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5000"/>
              </a:lnSpc>
              <a:buClrTx/>
              <a:buSzPct val="100000"/>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Microsoft YaHei" charset="-122"/>
                <a:cs typeface="Segoe UI" charset="0"/>
              </a:defRPr>
            </a:lvl1pPr>
          </a:lstStyle>
          <a:p>
            <a:pPr>
              <a:defRPr/>
            </a:pPr>
            <a:endParaRPr lang="pt-BR" altLang="pt-BR"/>
          </a:p>
        </p:txBody>
      </p:sp>
      <p:sp>
        <p:nvSpPr>
          <p:cNvPr id="5126" name="Rectangle 6"/>
          <p:cNvSpPr>
            <a:spLocks noGrp="1" noChangeArrowheads="1"/>
          </p:cNvSpPr>
          <p:nvPr>
            <p:ph type="dt"/>
          </p:nvPr>
        </p:nvSpPr>
        <p:spPr bwMode="auto">
          <a:xfrm>
            <a:off x="4278313" y="0"/>
            <a:ext cx="3276600" cy="530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3465A4"/>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ClrTx/>
              <a:buSzPct val="100000"/>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Microsoft YaHei" charset="-122"/>
                <a:cs typeface="Segoe UI" charset="0"/>
              </a:defRPr>
            </a:lvl1pPr>
          </a:lstStyle>
          <a:p>
            <a:pPr>
              <a:defRPr/>
            </a:pPr>
            <a:endParaRPr lang="pt-BR" altLang="pt-BR"/>
          </a:p>
        </p:txBody>
      </p:sp>
      <p:sp>
        <p:nvSpPr>
          <p:cNvPr id="5127" name="Rectangle 7"/>
          <p:cNvSpPr>
            <a:spLocks noGrp="1" noChangeArrowheads="1"/>
          </p:cNvSpPr>
          <p:nvPr>
            <p:ph type="ftr"/>
          </p:nvPr>
        </p:nvSpPr>
        <p:spPr bwMode="auto">
          <a:xfrm>
            <a:off x="0" y="10156825"/>
            <a:ext cx="3276600" cy="530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3465A4"/>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5000"/>
              </a:lnSpc>
              <a:buClrTx/>
              <a:buSzPct val="100000"/>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Microsoft YaHei" charset="-122"/>
                <a:cs typeface="Segoe UI" charset="0"/>
              </a:defRPr>
            </a:lvl1pPr>
          </a:lstStyle>
          <a:p>
            <a:pPr>
              <a:defRPr/>
            </a:pPr>
            <a:endParaRPr lang="pt-BR" altLang="pt-BR"/>
          </a:p>
        </p:txBody>
      </p:sp>
      <p:sp>
        <p:nvSpPr>
          <p:cNvPr id="5128" name="Rectangle 8"/>
          <p:cNvSpPr>
            <a:spLocks noGrp="1" noChangeArrowheads="1"/>
          </p:cNvSpPr>
          <p:nvPr>
            <p:ph type="sldNum"/>
          </p:nvPr>
        </p:nvSpPr>
        <p:spPr bwMode="auto">
          <a:xfrm>
            <a:off x="4278313" y="10156825"/>
            <a:ext cx="3276600" cy="530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3465A4"/>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5000"/>
              </a:lnSpc>
              <a:buSzPct val="100000"/>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cs typeface="Segoe UI" charset="0"/>
              </a:defRPr>
            </a:lvl1pPr>
          </a:lstStyle>
          <a:p>
            <a:fld id="{2FEC382A-BC8E-4F01-B662-5E5A4CBCCDC8}"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a:round/>
            <a:headEnd/>
            <a:tailEnd/>
          </a:ln>
        </p:spPr>
        <p:txBody>
          <a:bodyPr/>
          <a:lstStyle/>
          <a:p>
            <a:fld id="{CBB442C0-27FB-4F08-AC7A-E4CDB5A2E8B0}" type="slidenum">
              <a:rPr lang="pt-BR" altLang="pt-BR"/>
              <a:pPr/>
              <a:t>1</a:t>
            </a:fld>
            <a:endParaRPr lang="pt-BR" altLang="pt-BR"/>
          </a:p>
        </p:txBody>
      </p:sp>
      <p:sp>
        <p:nvSpPr>
          <p:cNvPr id="717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717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8"/>
          <p:cNvSpPr>
            <a:spLocks noGrp="1" noChangeArrowheads="1"/>
          </p:cNvSpPr>
          <p:nvPr>
            <p:ph type="sldNum" sz="quarter"/>
          </p:nvPr>
        </p:nvSpPr>
        <p:spPr>
          <a:noFill/>
          <a:ln>
            <a:round/>
            <a:headEnd/>
            <a:tailEnd/>
          </a:ln>
        </p:spPr>
        <p:txBody>
          <a:bodyPr/>
          <a:lstStyle/>
          <a:p>
            <a:fld id="{D47B7586-4A9F-47D1-AB2E-D601175A9D08}" type="slidenum">
              <a:rPr lang="pt-BR" altLang="pt-BR"/>
              <a:pPr/>
              <a:t>10</a:t>
            </a:fld>
            <a:endParaRPr lang="pt-BR" altLang="pt-BR"/>
          </a:p>
        </p:txBody>
      </p:sp>
      <p:sp>
        <p:nvSpPr>
          <p:cNvPr id="25603"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25604"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8"/>
          <p:cNvSpPr>
            <a:spLocks noGrp="1" noChangeArrowheads="1"/>
          </p:cNvSpPr>
          <p:nvPr>
            <p:ph type="sldNum" sz="quarter"/>
          </p:nvPr>
        </p:nvSpPr>
        <p:spPr>
          <a:noFill/>
          <a:ln>
            <a:round/>
            <a:headEnd/>
            <a:tailEnd/>
          </a:ln>
        </p:spPr>
        <p:txBody>
          <a:bodyPr/>
          <a:lstStyle/>
          <a:p>
            <a:fld id="{F8B35E4C-D0ED-470B-B507-F1DBCF9C4799}" type="slidenum">
              <a:rPr lang="pt-BR" altLang="pt-BR"/>
              <a:pPr/>
              <a:t>11</a:t>
            </a:fld>
            <a:endParaRPr lang="pt-BR" altLang="pt-BR"/>
          </a:p>
        </p:txBody>
      </p:sp>
      <p:sp>
        <p:nvSpPr>
          <p:cNvPr id="2765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2765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8"/>
          <p:cNvSpPr>
            <a:spLocks noGrp="1" noChangeArrowheads="1"/>
          </p:cNvSpPr>
          <p:nvPr>
            <p:ph type="sldNum" sz="quarter"/>
          </p:nvPr>
        </p:nvSpPr>
        <p:spPr>
          <a:noFill/>
          <a:ln>
            <a:round/>
            <a:headEnd/>
            <a:tailEnd/>
          </a:ln>
        </p:spPr>
        <p:txBody>
          <a:bodyPr/>
          <a:lstStyle/>
          <a:p>
            <a:fld id="{7770D913-4659-462A-8152-1DEFE9F7584D}" type="slidenum">
              <a:rPr lang="pt-BR" altLang="pt-BR"/>
              <a:pPr/>
              <a:t>12</a:t>
            </a:fld>
            <a:endParaRPr lang="pt-BR" altLang="pt-BR"/>
          </a:p>
        </p:txBody>
      </p:sp>
      <p:sp>
        <p:nvSpPr>
          <p:cNvPr id="29699"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29700"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8"/>
          <p:cNvSpPr>
            <a:spLocks noGrp="1" noChangeArrowheads="1"/>
          </p:cNvSpPr>
          <p:nvPr>
            <p:ph type="sldNum" sz="quarter"/>
          </p:nvPr>
        </p:nvSpPr>
        <p:spPr>
          <a:noFill/>
          <a:ln>
            <a:round/>
            <a:headEnd/>
            <a:tailEnd/>
          </a:ln>
        </p:spPr>
        <p:txBody>
          <a:bodyPr/>
          <a:lstStyle/>
          <a:p>
            <a:fld id="{78EAFC0A-26A8-43C5-B24A-0E6BC70959BF}" type="slidenum">
              <a:rPr lang="pt-BR" altLang="pt-BR"/>
              <a:pPr/>
              <a:t>13</a:t>
            </a:fld>
            <a:endParaRPr lang="pt-BR" altLang="pt-BR"/>
          </a:p>
        </p:txBody>
      </p:sp>
      <p:sp>
        <p:nvSpPr>
          <p:cNvPr id="31747"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31748"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8"/>
          <p:cNvSpPr>
            <a:spLocks noGrp="1" noChangeArrowheads="1"/>
          </p:cNvSpPr>
          <p:nvPr>
            <p:ph type="sldNum" sz="quarter"/>
          </p:nvPr>
        </p:nvSpPr>
        <p:spPr>
          <a:noFill/>
          <a:ln>
            <a:round/>
            <a:headEnd/>
            <a:tailEnd/>
          </a:ln>
        </p:spPr>
        <p:txBody>
          <a:bodyPr/>
          <a:lstStyle/>
          <a:p>
            <a:fld id="{A40EF74D-BB70-4B10-AD51-C8389BF5FA1D}" type="slidenum">
              <a:rPr lang="pt-BR" altLang="pt-BR"/>
              <a:pPr/>
              <a:t>14</a:t>
            </a:fld>
            <a:endParaRPr lang="pt-BR" altLang="pt-BR"/>
          </a:p>
        </p:txBody>
      </p:sp>
      <p:sp>
        <p:nvSpPr>
          <p:cNvPr id="33795"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33796"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round/>
            <a:headEnd/>
            <a:tailEnd/>
          </a:ln>
        </p:spPr>
        <p:txBody>
          <a:bodyPr/>
          <a:lstStyle/>
          <a:p>
            <a:fld id="{866618A2-4226-49E4-B427-D71340989F67}" type="slidenum">
              <a:rPr lang="pt-BR" altLang="pt-BR"/>
              <a:pPr/>
              <a:t>15</a:t>
            </a:fld>
            <a:endParaRPr lang="pt-BR" altLang="pt-BR"/>
          </a:p>
        </p:txBody>
      </p:sp>
      <p:sp>
        <p:nvSpPr>
          <p:cNvPr id="35843"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35844"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round/>
            <a:headEnd/>
            <a:tailEnd/>
          </a:ln>
        </p:spPr>
        <p:txBody>
          <a:bodyPr/>
          <a:lstStyle/>
          <a:p>
            <a:fld id="{E9A96B0E-C649-4877-B249-B446C579474A}" type="slidenum">
              <a:rPr lang="pt-BR" altLang="pt-BR"/>
              <a:pPr/>
              <a:t>16</a:t>
            </a:fld>
            <a:endParaRPr lang="pt-BR" altLang="pt-BR"/>
          </a:p>
        </p:txBody>
      </p:sp>
      <p:sp>
        <p:nvSpPr>
          <p:cNvPr id="3789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3789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sldNum" sz="quarter"/>
          </p:nvPr>
        </p:nvSpPr>
        <p:spPr>
          <a:noFill/>
          <a:ln>
            <a:round/>
            <a:headEnd/>
            <a:tailEnd/>
          </a:ln>
        </p:spPr>
        <p:txBody>
          <a:bodyPr/>
          <a:lstStyle/>
          <a:p>
            <a:fld id="{B1A4AE87-6C93-4255-9262-1B710C0F46C6}" type="slidenum">
              <a:rPr lang="pt-BR" altLang="pt-BR"/>
              <a:pPr/>
              <a:t>17</a:t>
            </a:fld>
            <a:endParaRPr lang="pt-BR" altLang="pt-BR"/>
          </a:p>
        </p:txBody>
      </p:sp>
      <p:sp>
        <p:nvSpPr>
          <p:cNvPr id="39939"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39940"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8"/>
          <p:cNvSpPr>
            <a:spLocks noGrp="1" noChangeArrowheads="1"/>
          </p:cNvSpPr>
          <p:nvPr>
            <p:ph type="sldNum" sz="quarter"/>
          </p:nvPr>
        </p:nvSpPr>
        <p:spPr>
          <a:noFill/>
          <a:ln>
            <a:round/>
            <a:headEnd/>
            <a:tailEnd/>
          </a:ln>
        </p:spPr>
        <p:txBody>
          <a:bodyPr/>
          <a:lstStyle/>
          <a:p>
            <a:fld id="{233358F7-ECA9-4DCB-9B02-6C6D5AF0B897}" type="slidenum">
              <a:rPr lang="pt-BR" altLang="pt-BR"/>
              <a:pPr/>
              <a:t>18</a:t>
            </a:fld>
            <a:endParaRPr lang="pt-BR" altLang="pt-BR"/>
          </a:p>
        </p:txBody>
      </p:sp>
      <p:sp>
        <p:nvSpPr>
          <p:cNvPr id="41987"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41988"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8"/>
          <p:cNvSpPr>
            <a:spLocks noGrp="1" noChangeArrowheads="1"/>
          </p:cNvSpPr>
          <p:nvPr>
            <p:ph type="sldNum" sz="quarter"/>
          </p:nvPr>
        </p:nvSpPr>
        <p:spPr>
          <a:noFill/>
          <a:ln>
            <a:round/>
            <a:headEnd/>
            <a:tailEnd/>
          </a:ln>
        </p:spPr>
        <p:txBody>
          <a:bodyPr/>
          <a:lstStyle/>
          <a:p>
            <a:fld id="{FF389A55-8C89-403E-84A6-F7D9566F99C1}" type="slidenum">
              <a:rPr lang="pt-BR" altLang="pt-BR"/>
              <a:pPr/>
              <a:t>19</a:t>
            </a:fld>
            <a:endParaRPr lang="pt-BR" altLang="pt-BR"/>
          </a:p>
        </p:txBody>
      </p:sp>
      <p:sp>
        <p:nvSpPr>
          <p:cNvPr id="44035"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44036"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8"/>
          <p:cNvSpPr>
            <a:spLocks noGrp="1" noChangeArrowheads="1"/>
          </p:cNvSpPr>
          <p:nvPr>
            <p:ph type="sldNum" sz="quarter"/>
          </p:nvPr>
        </p:nvSpPr>
        <p:spPr>
          <a:noFill/>
          <a:ln>
            <a:round/>
            <a:headEnd/>
            <a:tailEnd/>
          </a:ln>
        </p:spPr>
        <p:txBody>
          <a:bodyPr/>
          <a:lstStyle/>
          <a:p>
            <a:fld id="{FE4B42FD-9A04-4AEF-A43D-C64C00CE286C}" type="slidenum">
              <a:rPr lang="pt-BR" altLang="pt-BR"/>
              <a:pPr/>
              <a:t>2</a:t>
            </a:fld>
            <a:endParaRPr lang="pt-BR" altLang="pt-BR"/>
          </a:p>
        </p:txBody>
      </p:sp>
      <p:sp>
        <p:nvSpPr>
          <p:cNvPr id="9219"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9220"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8"/>
          <p:cNvSpPr>
            <a:spLocks noGrp="1" noChangeArrowheads="1"/>
          </p:cNvSpPr>
          <p:nvPr>
            <p:ph type="sldNum" sz="quarter"/>
          </p:nvPr>
        </p:nvSpPr>
        <p:spPr>
          <a:noFill/>
          <a:ln>
            <a:round/>
            <a:headEnd/>
            <a:tailEnd/>
          </a:ln>
        </p:spPr>
        <p:txBody>
          <a:bodyPr/>
          <a:lstStyle/>
          <a:p>
            <a:fld id="{24F2A685-4E90-4A9A-8145-16BDD2243767}" type="slidenum">
              <a:rPr lang="pt-BR" altLang="pt-BR"/>
              <a:pPr/>
              <a:t>20</a:t>
            </a:fld>
            <a:endParaRPr lang="pt-BR" altLang="pt-BR"/>
          </a:p>
        </p:txBody>
      </p:sp>
      <p:sp>
        <p:nvSpPr>
          <p:cNvPr id="46083"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46084"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8"/>
          <p:cNvSpPr>
            <a:spLocks noGrp="1" noChangeArrowheads="1"/>
          </p:cNvSpPr>
          <p:nvPr>
            <p:ph type="sldNum" sz="quarter"/>
          </p:nvPr>
        </p:nvSpPr>
        <p:spPr>
          <a:noFill/>
          <a:ln>
            <a:round/>
            <a:headEnd/>
            <a:tailEnd/>
          </a:ln>
        </p:spPr>
        <p:txBody>
          <a:bodyPr/>
          <a:lstStyle/>
          <a:p>
            <a:fld id="{03F6BB83-56FC-4DA1-B143-0CE7D949C585}" type="slidenum">
              <a:rPr lang="pt-BR" altLang="pt-BR"/>
              <a:pPr/>
              <a:t>21</a:t>
            </a:fld>
            <a:endParaRPr lang="pt-BR" altLang="pt-BR"/>
          </a:p>
        </p:txBody>
      </p:sp>
      <p:sp>
        <p:nvSpPr>
          <p:cNvPr id="4813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4813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8"/>
          <p:cNvSpPr>
            <a:spLocks noGrp="1" noChangeArrowheads="1"/>
          </p:cNvSpPr>
          <p:nvPr>
            <p:ph type="sldNum" sz="quarter"/>
          </p:nvPr>
        </p:nvSpPr>
        <p:spPr>
          <a:noFill/>
          <a:ln>
            <a:round/>
            <a:headEnd/>
            <a:tailEnd/>
          </a:ln>
        </p:spPr>
        <p:txBody>
          <a:bodyPr/>
          <a:lstStyle/>
          <a:p>
            <a:fld id="{32C6F410-2404-4855-A255-26500979D03E}" type="slidenum">
              <a:rPr lang="pt-BR" altLang="pt-BR"/>
              <a:pPr/>
              <a:t>22</a:t>
            </a:fld>
            <a:endParaRPr lang="pt-BR" altLang="pt-BR"/>
          </a:p>
        </p:txBody>
      </p:sp>
      <p:sp>
        <p:nvSpPr>
          <p:cNvPr id="50179"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50180"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8"/>
          <p:cNvSpPr>
            <a:spLocks noGrp="1" noChangeArrowheads="1"/>
          </p:cNvSpPr>
          <p:nvPr>
            <p:ph type="sldNum" sz="quarter"/>
          </p:nvPr>
        </p:nvSpPr>
        <p:spPr>
          <a:noFill/>
          <a:ln>
            <a:round/>
            <a:headEnd/>
            <a:tailEnd/>
          </a:ln>
        </p:spPr>
        <p:txBody>
          <a:bodyPr/>
          <a:lstStyle/>
          <a:p>
            <a:fld id="{7169B0C2-E6D2-44A0-8003-46D4BCED9F77}" type="slidenum">
              <a:rPr lang="pt-BR" altLang="pt-BR"/>
              <a:pPr/>
              <a:t>23</a:t>
            </a:fld>
            <a:endParaRPr lang="pt-BR" altLang="pt-BR"/>
          </a:p>
        </p:txBody>
      </p:sp>
      <p:sp>
        <p:nvSpPr>
          <p:cNvPr id="52227"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52228"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8"/>
          <p:cNvSpPr>
            <a:spLocks noGrp="1" noChangeArrowheads="1"/>
          </p:cNvSpPr>
          <p:nvPr>
            <p:ph type="sldNum" sz="quarter"/>
          </p:nvPr>
        </p:nvSpPr>
        <p:spPr>
          <a:noFill/>
          <a:ln>
            <a:round/>
            <a:headEnd/>
            <a:tailEnd/>
          </a:ln>
        </p:spPr>
        <p:txBody>
          <a:bodyPr/>
          <a:lstStyle/>
          <a:p>
            <a:fld id="{656070E0-267B-49BE-ACBF-02D3210A248A}" type="slidenum">
              <a:rPr lang="pt-BR" altLang="pt-BR"/>
              <a:pPr/>
              <a:t>24</a:t>
            </a:fld>
            <a:endParaRPr lang="pt-BR" altLang="pt-BR"/>
          </a:p>
        </p:txBody>
      </p:sp>
      <p:sp>
        <p:nvSpPr>
          <p:cNvPr id="54275"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54276"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8"/>
          <p:cNvSpPr>
            <a:spLocks noGrp="1" noChangeArrowheads="1"/>
          </p:cNvSpPr>
          <p:nvPr>
            <p:ph type="sldNum" sz="quarter"/>
          </p:nvPr>
        </p:nvSpPr>
        <p:spPr>
          <a:noFill/>
          <a:ln>
            <a:round/>
            <a:headEnd/>
            <a:tailEnd/>
          </a:ln>
        </p:spPr>
        <p:txBody>
          <a:bodyPr/>
          <a:lstStyle/>
          <a:p>
            <a:fld id="{73E1B84C-C64E-49DD-85AF-5B48F5DD9E97}" type="slidenum">
              <a:rPr lang="pt-BR" altLang="pt-BR"/>
              <a:pPr/>
              <a:t>25</a:t>
            </a:fld>
            <a:endParaRPr lang="pt-BR" altLang="pt-BR"/>
          </a:p>
        </p:txBody>
      </p:sp>
      <p:sp>
        <p:nvSpPr>
          <p:cNvPr id="56323"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56324"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8"/>
          <p:cNvSpPr>
            <a:spLocks noGrp="1" noChangeArrowheads="1"/>
          </p:cNvSpPr>
          <p:nvPr>
            <p:ph type="sldNum" sz="quarter"/>
          </p:nvPr>
        </p:nvSpPr>
        <p:spPr>
          <a:noFill/>
          <a:ln>
            <a:round/>
            <a:headEnd/>
            <a:tailEnd/>
          </a:ln>
        </p:spPr>
        <p:txBody>
          <a:bodyPr/>
          <a:lstStyle/>
          <a:p>
            <a:fld id="{A22AA617-0DFE-462B-A144-1D5036DE6EB7}" type="slidenum">
              <a:rPr lang="pt-BR" altLang="pt-BR"/>
              <a:pPr/>
              <a:t>26</a:t>
            </a:fld>
            <a:endParaRPr lang="pt-BR" altLang="pt-BR"/>
          </a:p>
        </p:txBody>
      </p:sp>
      <p:sp>
        <p:nvSpPr>
          <p:cNvPr id="5837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5837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8"/>
          <p:cNvSpPr>
            <a:spLocks noGrp="1" noChangeArrowheads="1"/>
          </p:cNvSpPr>
          <p:nvPr>
            <p:ph type="sldNum" sz="quarter"/>
          </p:nvPr>
        </p:nvSpPr>
        <p:spPr>
          <a:noFill/>
          <a:ln>
            <a:round/>
            <a:headEnd/>
            <a:tailEnd/>
          </a:ln>
        </p:spPr>
        <p:txBody>
          <a:bodyPr/>
          <a:lstStyle/>
          <a:p>
            <a:fld id="{04F82F98-DBBB-4B6A-A588-3DEC5130BC37}" type="slidenum">
              <a:rPr lang="pt-BR" altLang="pt-BR"/>
              <a:pPr/>
              <a:t>27</a:t>
            </a:fld>
            <a:endParaRPr lang="pt-BR" altLang="pt-BR"/>
          </a:p>
        </p:txBody>
      </p:sp>
      <p:sp>
        <p:nvSpPr>
          <p:cNvPr id="60419"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60420"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8"/>
          <p:cNvSpPr>
            <a:spLocks noGrp="1" noChangeArrowheads="1"/>
          </p:cNvSpPr>
          <p:nvPr>
            <p:ph type="sldNum" sz="quarter"/>
          </p:nvPr>
        </p:nvSpPr>
        <p:spPr>
          <a:noFill/>
          <a:ln>
            <a:round/>
            <a:headEnd/>
            <a:tailEnd/>
          </a:ln>
        </p:spPr>
        <p:txBody>
          <a:bodyPr/>
          <a:lstStyle/>
          <a:p>
            <a:fld id="{CD817081-4C7B-4FA3-A595-4D43A187A427}" type="slidenum">
              <a:rPr lang="pt-BR" altLang="pt-BR"/>
              <a:pPr/>
              <a:t>28</a:t>
            </a:fld>
            <a:endParaRPr lang="pt-BR" altLang="pt-BR"/>
          </a:p>
        </p:txBody>
      </p:sp>
      <p:sp>
        <p:nvSpPr>
          <p:cNvPr id="62467"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62468"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ln>
            <a:round/>
            <a:headEnd/>
            <a:tailEnd/>
          </a:ln>
        </p:spPr>
        <p:txBody>
          <a:bodyPr/>
          <a:lstStyle/>
          <a:p>
            <a:fld id="{F7C2AB75-5908-43EC-A907-E668D3E6A210}" type="slidenum">
              <a:rPr lang="pt-BR" altLang="pt-BR"/>
              <a:pPr/>
              <a:t>29</a:t>
            </a:fld>
            <a:endParaRPr lang="pt-BR" altLang="pt-BR"/>
          </a:p>
        </p:txBody>
      </p:sp>
      <p:sp>
        <p:nvSpPr>
          <p:cNvPr id="64515"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64516"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8"/>
          <p:cNvSpPr>
            <a:spLocks noGrp="1" noChangeArrowheads="1"/>
          </p:cNvSpPr>
          <p:nvPr>
            <p:ph type="sldNum" sz="quarter"/>
          </p:nvPr>
        </p:nvSpPr>
        <p:spPr>
          <a:noFill/>
          <a:ln>
            <a:round/>
            <a:headEnd/>
            <a:tailEnd/>
          </a:ln>
        </p:spPr>
        <p:txBody>
          <a:bodyPr/>
          <a:lstStyle/>
          <a:p>
            <a:fld id="{2051A48B-F745-49EF-8ECF-E4F95215D73A}" type="slidenum">
              <a:rPr lang="pt-BR" altLang="pt-BR"/>
              <a:pPr/>
              <a:t>3</a:t>
            </a:fld>
            <a:endParaRPr lang="pt-BR" altLang="pt-BR"/>
          </a:p>
        </p:txBody>
      </p:sp>
      <p:sp>
        <p:nvSpPr>
          <p:cNvPr id="11267"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11268"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8"/>
          <p:cNvSpPr>
            <a:spLocks noGrp="1" noChangeArrowheads="1"/>
          </p:cNvSpPr>
          <p:nvPr>
            <p:ph type="sldNum" sz="quarter"/>
          </p:nvPr>
        </p:nvSpPr>
        <p:spPr>
          <a:noFill/>
          <a:ln>
            <a:round/>
            <a:headEnd/>
            <a:tailEnd/>
          </a:ln>
        </p:spPr>
        <p:txBody>
          <a:bodyPr/>
          <a:lstStyle/>
          <a:p>
            <a:fld id="{674AEA4E-146F-40C2-9C63-CC4F4FE11AED}" type="slidenum">
              <a:rPr lang="pt-BR" altLang="pt-BR"/>
              <a:pPr/>
              <a:t>30</a:t>
            </a:fld>
            <a:endParaRPr lang="pt-BR" altLang="pt-BR"/>
          </a:p>
        </p:txBody>
      </p:sp>
      <p:sp>
        <p:nvSpPr>
          <p:cNvPr id="66563"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66564"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8"/>
          <p:cNvSpPr>
            <a:spLocks noGrp="1" noChangeArrowheads="1"/>
          </p:cNvSpPr>
          <p:nvPr>
            <p:ph type="sldNum" sz="quarter"/>
          </p:nvPr>
        </p:nvSpPr>
        <p:spPr>
          <a:noFill/>
          <a:ln>
            <a:round/>
            <a:headEnd/>
            <a:tailEnd/>
          </a:ln>
        </p:spPr>
        <p:txBody>
          <a:bodyPr/>
          <a:lstStyle/>
          <a:p>
            <a:fld id="{400F897D-CA13-4645-B613-13EA5BEF0FAB}" type="slidenum">
              <a:rPr lang="pt-BR" altLang="pt-BR"/>
              <a:pPr/>
              <a:t>31</a:t>
            </a:fld>
            <a:endParaRPr lang="pt-BR" altLang="pt-BR"/>
          </a:p>
        </p:txBody>
      </p:sp>
      <p:sp>
        <p:nvSpPr>
          <p:cNvPr id="6861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6861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8"/>
          <p:cNvSpPr>
            <a:spLocks noGrp="1" noChangeArrowheads="1"/>
          </p:cNvSpPr>
          <p:nvPr>
            <p:ph type="sldNum" sz="quarter"/>
          </p:nvPr>
        </p:nvSpPr>
        <p:spPr>
          <a:noFill/>
          <a:ln>
            <a:round/>
            <a:headEnd/>
            <a:tailEnd/>
          </a:ln>
        </p:spPr>
        <p:txBody>
          <a:bodyPr/>
          <a:lstStyle/>
          <a:p>
            <a:fld id="{7AEC39B6-2835-4A04-B73C-94BA7CBCFFFE}" type="slidenum">
              <a:rPr lang="pt-BR" altLang="pt-BR"/>
              <a:pPr/>
              <a:t>32</a:t>
            </a:fld>
            <a:endParaRPr lang="pt-BR" altLang="pt-BR"/>
          </a:p>
        </p:txBody>
      </p:sp>
      <p:sp>
        <p:nvSpPr>
          <p:cNvPr id="70659"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70660"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8"/>
          <p:cNvSpPr>
            <a:spLocks noGrp="1" noChangeArrowheads="1"/>
          </p:cNvSpPr>
          <p:nvPr>
            <p:ph type="sldNum" sz="quarter"/>
          </p:nvPr>
        </p:nvSpPr>
        <p:spPr>
          <a:noFill/>
          <a:ln>
            <a:round/>
            <a:headEnd/>
            <a:tailEnd/>
          </a:ln>
        </p:spPr>
        <p:txBody>
          <a:bodyPr/>
          <a:lstStyle/>
          <a:p>
            <a:fld id="{90136219-5118-4F66-8135-3AF7E2F6494C}" type="slidenum">
              <a:rPr lang="pt-BR" altLang="pt-BR"/>
              <a:pPr/>
              <a:t>33</a:t>
            </a:fld>
            <a:endParaRPr lang="pt-BR" altLang="pt-BR"/>
          </a:p>
        </p:txBody>
      </p:sp>
      <p:sp>
        <p:nvSpPr>
          <p:cNvPr id="72707"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72708"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8"/>
          <p:cNvSpPr>
            <a:spLocks noGrp="1" noChangeArrowheads="1"/>
          </p:cNvSpPr>
          <p:nvPr>
            <p:ph type="sldNum" sz="quarter"/>
          </p:nvPr>
        </p:nvSpPr>
        <p:spPr>
          <a:noFill/>
          <a:ln>
            <a:round/>
            <a:headEnd/>
            <a:tailEnd/>
          </a:ln>
        </p:spPr>
        <p:txBody>
          <a:bodyPr/>
          <a:lstStyle/>
          <a:p>
            <a:fld id="{0AC51588-F137-4836-86BE-B61D058E4021}" type="slidenum">
              <a:rPr lang="pt-BR" altLang="pt-BR"/>
              <a:pPr/>
              <a:t>34</a:t>
            </a:fld>
            <a:endParaRPr lang="pt-BR" altLang="pt-BR"/>
          </a:p>
        </p:txBody>
      </p:sp>
      <p:sp>
        <p:nvSpPr>
          <p:cNvPr id="74755"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74756"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8"/>
          <p:cNvSpPr>
            <a:spLocks noGrp="1" noChangeArrowheads="1"/>
          </p:cNvSpPr>
          <p:nvPr>
            <p:ph type="sldNum" sz="quarter"/>
          </p:nvPr>
        </p:nvSpPr>
        <p:spPr>
          <a:noFill/>
          <a:ln>
            <a:round/>
            <a:headEnd/>
            <a:tailEnd/>
          </a:ln>
        </p:spPr>
        <p:txBody>
          <a:bodyPr/>
          <a:lstStyle/>
          <a:p>
            <a:fld id="{CB59C3C3-CD83-424B-94E1-F8A0126EA106}" type="slidenum">
              <a:rPr lang="pt-BR" altLang="pt-BR"/>
              <a:pPr/>
              <a:t>35</a:t>
            </a:fld>
            <a:endParaRPr lang="pt-BR" altLang="pt-BR"/>
          </a:p>
        </p:txBody>
      </p:sp>
      <p:sp>
        <p:nvSpPr>
          <p:cNvPr id="76803"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76804"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8"/>
          <p:cNvSpPr>
            <a:spLocks noGrp="1" noChangeArrowheads="1"/>
          </p:cNvSpPr>
          <p:nvPr>
            <p:ph type="sldNum" sz="quarter"/>
          </p:nvPr>
        </p:nvSpPr>
        <p:spPr>
          <a:noFill/>
          <a:ln>
            <a:round/>
            <a:headEnd/>
            <a:tailEnd/>
          </a:ln>
        </p:spPr>
        <p:txBody>
          <a:bodyPr/>
          <a:lstStyle/>
          <a:p>
            <a:fld id="{95CB60E2-DDCD-41B8-9E93-DDB27764764C}" type="slidenum">
              <a:rPr lang="pt-BR" altLang="pt-BR"/>
              <a:pPr/>
              <a:t>36</a:t>
            </a:fld>
            <a:endParaRPr lang="pt-BR" altLang="pt-BR"/>
          </a:p>
        </p:txBody>
      </p:sp>
      <p:sp>
        <p:nvSpPr>
          <p:cNvPr id="7885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7885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8"/>
          <p:cNvSpPr>
            <a:spLocks noGrp="1" noChangeArrowheads="1"/>
          </p:cNvSpPr>
          <p:nvPr>
            <p:ph type="sldNum" sz="quarter"/>
          </p:nvPr>
        </p:nvSpPr>
        <p:spPr>
          <a:noFill/>
          <a:ln>
            <a:round/>
            <a:headEnd/>
            <a:tailEnd/>
          </a:ln>
        </p:spPr>
        <p:txBody>
          <a:bodyPr/>
          <a:lstStyle/>
          <a:p>
            <a:fld id="{E7B3782B-163A-4373-BA0D-557E2678C31C}" type="slidenum">
              <a:rPr lang="pt-BR" altLang="pt-BR"/>
              <a:pPr/>
              <a:t>37</a:t>
            </a:fld>
            <a:endParaRPr lang="pt-BR" altLang="pt-BR"/>
          </a:p>
        </p:txBody>
      </p:sp>
      <p:sp>
        <p:nvSpPr>
          <p:cNvPr id="80899"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80900"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8"/>
          <p:cNvSpPr>
            <a:spLocks noGrp="1" noChangeArrowheads="1"/>
          </p:cNvSpPr>
          <p:nvPr>
            <p:ph type="sldNum" sz="quarter"/>
          </p:nvPr>
        </p:nvSpPr>
        <p:spPr>
          <a:noFill/>
          <a:ln>
            <a:round/>
            <a:headEnd/>
            <a:tailEnd/>
          </a:ln>
        </p:spPr>
        <p:txBody>
          <a:bodyPr/>
          <a:lstStyle/>
          <a:p>
            <a:fld id="{2ECD2CC3-3B6C-473B-B90D-C0D002289A5B}" type="slidenum">
              <a:rPr lang="pt-BR" altLang="pt-BR"/>
              <a:pPr/>
              <a:t>38</a:t>
            </a:fld>
            <a:endParaRPr lang="pt-BR" altLang="pt-BR"/>
          </a:p>
        </p:txBody>
      </p:sp>
      <p:sp>
        <p:nvSpPr>
          <p:cNvPr id="82947"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82948"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8"/>
          <p:cNvSpPr>
            <a:spLocks noGrp="1" noChangeArrowheads="1"/>
          </p:cNvSpPr>
          <p:nvPr>
            <p:ph type="sldNum" sz="quarter"/>
          </p:nvPr>
        </p:nvSpPr>
        <p:spPr>
          <a:noFill/>
          <a:ln>
            <a:round/>
            <a:headEnd/>
            <a:tailEnd/>
          </a:ln>
        </p:spPr>
        <p:txBody>
          <a:bodyPr/>
          <a:lstStyle/>
          <a:p>
            <a:fld id="{C18A39DB-752C-4E98-840C-47DC82D09554}" type="slidenum">
              <a:rPr lang="pt-BR" altLang="pt-BR"/>
              <a:pPr/>
              <a:t>39</a:t>
            </a:fld>
            <a:endParaRPr lang="pt-BR" altLang="pt-BR"/>
          </a:p>
        </p:txBody>
      </p:sp>
      <p:sp>
        <p:nvSpPr>
          <p:cNvPr id="84995"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84996"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8"/>
          <p:cNvSpPr>
            <a:spLocks noGrp="1" noChangeArrowheads="1"/>
          </p:cNvSpPr>
          <p:nvPr>
            <p:ph type="sldNum" sz="quarter"/>
          </p:nvPr>
        </p:nvSpPr>
        <p:spPr>
          <a:noFill/>
          <a:ln>
            <a:round/>
            <a:headEnd/>
            <a:tailEnd/>
          </a:ln>
        </p:spPr>
        <p:txBody>
          <a:bodyPr/>
          <a:lstStyle/>
          <a:p>
            <a:fld id="{CF738020-3DA9-4D7D-BD62-D1C625DA964D}" type="slidenum">
              <a:rPr lang="pt-BR" altLang="pt-BR"/>
              <a:pPr/>
              <a:t>4</a:t>
            </a:fld>
            <a:endParaRPr lang="pt-BR" altLang="pt-BR"/>
          </a:p>
        </p:txBody>
      </p:sp>
      <p:sp>
        <p:nvSpPr>
          <p:cNvPr id="13315"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13316"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8"/>
          <p:cNvSpPr>
            <a:spLocks noGrp="1" noChangeArrowheads="1"/>
          </p:cNvSpPr>
          <p:nvPr>
            <p:ph type="sldNum" sz="quarter"/>
          </p:nvPr>
        </p:nvSpPr>
        <p:spPr>
          <a:noFill/>
          <a:ln>
            <a:round/>
            <a:headEnd/>
            <a:tailEnd/>
          </a:ln>
        </p:spPr>
        <p:txBody>
          <a:bodyPr/>
          <a:lstStyle/>
          <a:p>
            <a:fld id="{AF9BB35F-FF67-42F4-B035-2EAD4B1F1844}" type="slidenum">
              <a:rPr lang="pt-BR" altLang="pt-BR"/>
              <a:pPr/>
              <a:t>40</a:t>
            </a:fld>
            <a:endParaRPr lang="pt-BR" altLang="pt-BR"/>
          </a:p>
        </p:txBody>
      </p:sp>
      <p:sp>
        <p:nvSpPr>
          <p:cNvPr id="87043"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87044"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8"/>
          <p:cNvSpPr>
            <a:spLocks noGrp="1" noChangeArrowheads="1"/>
          </p:cNvSpPr>
          <p:nvPr>
            <p:ph type="sldNum" sz="quarter"/>
          </p:nvPr>
        </p:nvSpPr>
        <p:spPr>
          <a:noFill/>
          <a:ln>
            <a:round/>
            <a:headEnd/>
            <a:tailEnd/>
          </a:ln>
        </p:spPr>
        <p:txBody>
          <a:bodyPr/>
          <a:lstStyle/>
          <a:p>
            <a:fld id="{0E5FF566-6580-4AB4-A9FA-B267FB7B1C63}" type="slidenum">
              <a:rPr lang="pt-BR" altLang="pt-BR"/>
              <a:pPr/>
              <a:t>41</a:t>
            </a:fld>
            <a:endParaRPr lang="pt-BR" altLang="pt-BR"/>
          </a:p>
        </p:txBody>
      </p:sp>
      <p:sp>
        <p:nvSpPr>
          <p:cNvPr id="8909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8909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8"/>
          <p:cNvSpPr>
            <a:spLocks noGrp="1" noChangeArrowheads="1"/>
          </p:cNvSpPr>
          <p:nvPr>
            <p:ph type="sldNum" sz="quarter"/>
          </p:nvPr>
        </p:nvSpPr>
        <p:spPr>
          <a:noFill/>
          <a:ln>
            <a:round/>
            <a:headEnd/>
            <a:tailEnd/>
          </a:ln>
        </p:spPr>
        <p:txBody>
          <a:bodyPr/>
          <a:lstStyle/>
          <a:p>
            <a:fld id="{21A71056-5C8F-48A0-A7B7-EF9912116E66}" type="slidenum">
              <a:rPr lang="pt-BR" altLang="pt-BR"/>
              <a:pPr/>
              <a:t>42</a:t>
            </a:fld>
            <a:endParaRPr lang="pt-BR" altLang="pt-BR"/>
          </a:p>
        </p:txBody>
      </p:sp>
      <p:sp>
        <p:nvSpPr>
          <p:cNvPr id="91139"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91140"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8"/>
          <p:cNvSpPr>
            <a:spLocks noGrp="1" noChangeArrowheads="1"/>
          </p:cNvSpPr>
          <p:nvPr>
            <p:ph type="sldNum" sz="quarter"/>
          </p:nvPr>
        </p:nvSpPr>
        <p:spPr>
          <a:noFill/>
          <a:ln>
            <a:round/>
            <a:headEnd/>
            <a:tailEnd/>
          </a:ln>
        </p:spPr>
        <p:txBody>
          <a:bodyPr/>
          <a:lstStyle/>
          <a:p>
            <a:fld id="{9D26A489-9228-4BF0-8AB7-292EFB743772}" type="slidenum">
              <a:rPr lang="pt-BR" altLang="pt-BR"/>
              <a:pPr/>
              <a:t>43</a:t>
            </a:fld>
            <a:endParaRPr lang="pt-BR" altLang="pt-BR"/>
          </a:p>
        </p:txBody>
      </p:sp>
      <p:sp>
        <p:nvSpPr>
          <p:cNvPr id="93187"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93188"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8"/>
          <p:cNvSpPr>
            <a:spLocks noGrp="1" noChangeArrowheads="1"/>
          </p:cNvSpPr>
          <p:nvPr>
            <p:ph type="sldNum" sz="quarter"/>
          </p:nvPr>
        </p:nvSpPr>
        <p:spPr>
          <a:noFill/>
          <a:ln>
            <a:round/>
            <a:headEnd/>
            <a:tailEnd/>
          </a:ln>
        </p:spPr>
        <p:txBody>
          <a:bodyPr/>
          <a:lstStyle/>
          <a:p>
            <a:fld id="{C43798D4-E3CE-4755-9D35-ACB4A05DA00C}" type="slidenum">
              <a:rPr lang="pt-BR" altLang="pt-BR"/>
              <a:pPr/>
              <a:t>44</a:t>
            </a:fld>
            <a:endParaRPr lang="pt-BR" altLang="pt-BR"/>
          </a:p>
        </p:txBody>
      </p:sp>
      <p:sp>
        <p:nvSpPr>
          <p:cNvPr id="95235"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95236"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8"/>
          <p:cNvSpPr>
            <a:spLocks noGrp="1" noChangeArrowheads="1"/>
          </p:cNvSpPr>
          <p:nvPr>
            <p:ph type="sldNum" sz="quarter"/>
          </p:nvPr>
        </p:nvSpPr>
        <p:spPr>
          <a:noFill/>
          <a:ln>
            <a:round/>
            <a:headEnd/>
            <a:tailEnd/>
          </a:ln>
        </p:spPr>
        <p:txBody>
          <a:bodyPr/>
          <a:lstStyle/>
          <a:p>
            <a:fld id="{6F96CE43-0481-4298-9104-93037DD1C288}" type="slidenum">
              <a:rPr lang="pt-BR" altLang="pt-BR"/>
              <a:pPr/>
              <a:t>45</a:t>
            </a:fld>
            <a:endParaRPr lang="pt-BR" altLang="pt-BR"/>
          </a:p>
        </p:txBody>
      </p:sp>
      <p:sp>
        <p:nvSpPr>
          <p:cNvPr id="97283"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97284"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tIns="91440" bIns="91440"/>
          <a:lstStyle/>
          <a:p>
            <a:pPr eaLnBrk="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1100">
                <a:solidFill>
                  <a:srgbClr val="000000"/>
                </a:solidFill>
              </a:rPr>
              <a:t>Verificar texto : “Pode ser um incidente do ciclo do sangue ou da interação entre o sangue ou o hemocomponente, um produto biologicamente ativo.”</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8"/>
          <p:cNvSpPr>
            <a:spLocks noGrp="1" noChangeArrowheads="1"/>
          </p:cNvSpPr>
          <p:nvPr>
            <p:ph type="sldNum" sz="quarter"/>
          </p:nvPr>
        </p:nvSpPr>
        <p:spPr>
          <a:noFill/>
          <a:ln>
            <a:round/>
            <a:headEnd/>
            <a:tailEnd/>
          </a:ln>
        </p:spPr>
        <p:txBody>
          <a:bodyPr/>
          <a:lstStyle/>
          <a:p>
            <a:fld id="{E3A2FD79-F8C4-4C8B-8CF5-BE7557EE3568}" type="slidenum">
              <a:rPr lang="pt-BR" altLang="pt-BR"/>
              <a:pPr/>
              <a:t>46</a:t>
            </a:fld>
            <a:endParaRPr lang="pt-BR" altLang="pt-BR"/>
          </a:p>
        </p:txBody>
      </p:sp>
      <p:sp>
        <p:nvSpPr>
          <p:cNvPr id="9933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9933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8"/>
          <p:cNvSpPr>
            <a:spLocks noGrp="1" noChangeArrowheads="1"/>
          </p:cNvSpPr>
          <p:nvPr>
            <p:ph type="sldNum" sz="quarter"/>
          </p:nvPr>
        </p:nvSpPr>
        <p:spPr>
          <a:noFill/>
          <a:ln>
            <a:round/>
            <a:headEnd/>
            <a:tailEnd/>
          </a:ln>
        </p:spPr>
        <p:txBody>
          <a:bodyPr/>
          <a:lstStyle/>
          <a:p>
            <a:fld id="{D958D1B7-45B1-4FE3-BBEE-C0377ACFE8E3}" type="slidenum">
              <a:rPr lang="pt-BR" altLang="pt-BR"/>
              <a:pPr/>
              <a:t>47</a:t>
            </a:fld>
            <a:endParaRPr lang="pt-BR" altLang="pt-BR"/>
          </a:p>
        </p:txBody>
      </p:sp>
      <p:sp>
        <p:nvSpPr>
          <p:cNvPr id="101379"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101380"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8"/>
          <p:cNvSpPr>
            <a:spLocks noGrp="1" noChangeArrowheads="1"/>
          </p:cNvSpPr>
          <p:nvPr>
            <p:ph type="sldNum" sz="quarter"/>
          </p:nvPr>
        </p:nvSpPr>
        <p:spPr>
          <a:noFill/>
          <a:ln>
            <a:round/>
            <a:headEnd/>
            <a:tailEnd/>
          </a:ln>
        </p:spPr>
        <p:txBody>
          <a:bodyPr/>
          <a:lstStyle/>
          <a:p>
            <a:fld id="{EB21504B-9B7B-413E-9EA8-88F49AB441D5}" type="slidenum">
              <a:rPr lang="pt-BR" altLang="pt-BR"/>
              <a:pPr/>
              <a:t>48</a:t>
            </a:fld>
            <a:endParaRPr lang="pt-BR" altLang="pt-BR"/>
          </a:p>
        </p:txBody>
      </p:sp>
      <p:sp>
        <p:nvSpPr>
          <p:cNvPr id="103427"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103428"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8"/>
          <p:cNvSpPr>
            <a:spLocks noGrp="1" noChangeArrowheads="1"/>
          </p:cNvSpPr>
          <p:nvPr>
            <p:ph type="sldNum" sz="quarter"/>
          </p:nvPr>
        </p:nvSpPr>
        <p:spPr>
          <a:noFill/>
          <a:ln>
            <a:round/>
            <a:headEnd/>
            <a:tailEnd/>
          </a:ln>
        </p:spPr>
        <p:txBody>
          <a:bodyPr/>
          <a:lstStyle/>
          <a:p>
            <a:fld id="{ADD3D9FF-5705-44B5-AF74-DCA59E56284B}" type="slidenum">
              <a:rPr lang="pt-BR" altLang="pt-BR"/>
              <a:pPr/>
              <a:t>49</a:t>
            </a:fld>
            <a:endParaRPr lang="pt-BR" altLang="pt-BR"/>
          </a:p>
        </p:txBody>
      </p:sp>
      <p:sp>
        <p:nvSpPr>
          <p:cNvPr id="105475"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105476"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8"/>
          <p:cNvSpPr>
            <a:spLocks noGrp="1" noChangeArrowheads="1"/>
          </p:cNvSpPr>
          <p:nvPr>
            <p:ph type="sldNum" sz="quarter"/>
          </p:nvPr>
        </p:nvSpPr>
        <p:spPr>
          <a:noFill/>
          <a:ln>
            <a:round/>
            <a:headEnd/>
            <a:tailEnd/>
          </a:ln>
        </p:spPr>
        <p:txBody>
          <a:bodyPr/>
          <a:lstStyle/>
          <a:p>
            <a:fld id="{393396CF-10B9-46E5-B8D6-AF329B817B25}" type="slidenum">
              <a:rPr lang="pt-BR" altLang="pt-BR"/>
              <a:pPr/>
              <a:t>5</a:t>
            </a:fld>
            <a:endParaRPr lang="pt-BR" altLang="pt-BR"/>
          </a:p>
        </p:txBody>
      </p:sp>
      <p:sp>
        <p:nvSpPr>
          <p:cNvPr id="15363"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15364"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8"/>
          <p:cNvSpPr>
            <a:spLocks noGrp="1" noChangeArrowheads="1"/>
          </p:cNvSpPr>
          <p:nvPr>
            <p:ph type="sldNum" sz="quarter"/>
          </p:nvPr>
        </p:nvSpPr>
        <p:spPr>
          <a:noFill/>
          <a:ln>
            <a:round/>
            <a:headEnd/>
            <a:tailEnd/>
          </a:ln>
        </p:spPr>
        <p:txBody>
          <a:bodyPr/>
          <a:lstStyle/>
          <a:p>
            <a:fld id="{E6ED3F29-FF74-4218-A13C-A33E4A578431}" type="slidenum">
              <a:rPr lang="pt-BR" altLang="pt-BR"/>
              <a:pPr/>
              <a:t>50</a:t>
            </a:fld>
            <a:endParaRPr lang="pt-BR" altLang="pt-BR"/>
          </a:p>
        </p:txBody>
      </p:sp>
      <p:sp>
        <p:nvSpPr>
          <p:cNvPr id="107523"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107524"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8"/>
          <p:cNvSpPr>
            <a:spLocks noGrp="1" noChangeArrowheads="1"/>
          </p:cNvSpPr>
          <p:nvPr>
            <p:ph type="sldNum" sz="quarter"/>
          </p:nvPr>
        </p:nvSpPr>
        <p:spPr>
          <a:noFill/>
          <a:ln>
            <a:round/>
            <a:headEnd/>
            <a:tailEnd/>
          </a:ln>
        </p:spPr>
        <p:txBody>
          <a:bodyPr/>
          <a:lstStyle/>
          <a:p>
            <a:fld id="{7DDC2DA9-4F9B-47D6-994D-0ADFDAE6A982}" type="slidenum">
              <a:rPr lang="pt-BR" altLang="pt-BR"/>
              <a:pPr/>
              <a:t>51</a:t>
            </a:fld>
            <a:endParaRPr lang="pt-BR" altLang="pt-BR"/>
          </a:p>
        </p:txBody>
      </p:sp>
      <p:sp>
        <p:nvSpPr>
          <p:cNvPr id="10957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10957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8"/>
          <p:cNvSpPr>
            <a:spLocks noGrp="1" noChangeArrowheads="1"/>
          </p:cNvSpPr>
          <p:nvPr>
            <p:ph type="sldNum" sz="quarter"/>
          </p:nvPr>
        </p:nvSpPr>
        <p:spPr>
          <a:noFill/>
          <a:ln>
            <a:round/>
            <a:headEnd/>
            <a:tailEnd/>
          </a:ln>
        </p:spPr>
        <p:txBody>
          <a:bodyPr/>
          <a:lstStyle/>
          <a:p>
            <a:fld id="{F2A95AD0-8424-4920-86D9-673BAA20851B}" type="slidenum">
              <a:rPr lang="pt-BR" altLang="pt-BR"/>
              <a:pPr/>
              <a:t>6</a:t>
            </a:fld>
            <a:endParaRPr lang="pt-BR" altLang="pt-BR"/>
          </a:p>
        </p:txBody>
      </p:sp>
      <p:sp>
        <p:nvSpPr>
          <p:cNvPr id="17411"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17412"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8"/>
          <p:cNvSpPr>
            <a:spLocks noGrp="1" noChangeArrowheads="1"/>
          </p:cNvSpPr>
          <p:nvPr>
            <p:ph type="sldNum" sz="quarter"/>
          </p:nvPr>
        </p:nvSpPr>
        <p:spPr>
          <a:noFill/>
          <a:ln>
            <a:round/>
            <a:headEnd/>
            <a:tailEnd/>
          </a:ln>
        </p:spPr>
        <p:txBody>
          <a:bodyPr/>
          <a:lstStyle/>
          <a:p>
            <a:fld id="{46065CD3-20E4-4BE3-AB07-A6C475472F4C}" type="slidenum">
              <a:rPr lang="pt-BR" altLang="pt-BR"/>
              <a:pPr/>
              <a:t>7</a:t>
            </a:fld>
            <a:endParaRPr lang="pt-BR" altLang="pt-BR"/>
          </a:p>
        </p:txBody>
      </p:sp>
      <p:sp>
        <p:nvSpPr>
          <p:cNvPr id="19459"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19460"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8"/>
          <p:cNvSpPr>
            <a:spLocks noGrp="1" noChangeArrowheads="1"/>
          </p:cNvSpPr>
          <p:nvPr>
            <p:ph type="sldNum" sz="quarter"/>
          </p:nvPr>
        </p:nvSpPr>
        <p:spPr>
          <a:noFill/>
          <a:ln>
            <a:round/>
            <a:headEnd/>
            <a:tailEnd/>
          </a:ln>
        </p:spPr>
        <p:txBody>
          <a:bodyPr/>
          <a:lstStyle/>
          <a:p>
            <a:fld id="{85F99EA4-E757-434C-A604-16C0FA22FE6A}" type="slidenum">
              <a:rPr lang="pt-BR" altLang="pt-BR"/>
              <a:pPr/>
              <a:t>8</a:t>
            </a:fld>
            <a:endParaRPr lang="pt-BR" altLang="pt-BR"/>
          </a:p>
        </p:txBody>
      </p:sp>
      <p:sp>
        <p:nvSpPr>
          <p:cNvPr id="21507"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21508"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8"/>
          <p:cNvSpPr>
            <a:spLocks noGrp="1" noChangeArrowheads="1"/>
          </p:cNvSpPr>
          <p:nvPr>
            <p:ph type="sldNum" sz="quarter"/>
          </p:nvPr>
        </p:nvSpPr>
        <p:spPr>
          <a:noFill/>
          <a:ln>
            <a:round/>
            <a:headEnd/>
            <a:tailEnd/>
          </a:ln>
        </p:spPr>
        <p:txBody>
          <a:bodyPr/>
          <a:lstStyle/>
          <a:p>
            <a:fld id="{8BC48FFF-2F06-400C-8ACB-2350AF5EE8FA}" type="slidenum">
              <a:rPr lang="pt-BR" altLang="pt-BR"/>
              <a:pPr/>
              <a:t>9</a:t>
            </a:fld>
            <a:endParaRPr lang="pt-BR" altLang="pt-BR"/>
          </a:p>
        </p:txBody>
      </p:sp>
      <p:sp>
        <p:nvSpPr>
          <p:cNvPr id="23555" name="Rectangle 1"/>
          <p:cNvSpPr>
            <a:spLocks noChangeArrowheads="1" noTextEdit="1"/>
          </p:cNvSpPr>
          <p:nvPr>
            <p:ph type="sldImg"/>
          </p:nvPr>
        </p:nvSpPr>
        <p:spPr>
          <a:xfrm>
            <a:off x="382588" y="685800"/>
            <a:ext cx="6092825" cy="3429000"/>
          </a:xfrm>
          <a:solidFill>
            <a:srgbClr val="FFFFFF"/>
          </a:solidFill>
          <a:ln>
            <a:solidFill>
              <a:srgbClr val="000000"/>
            </a:solidFill>
            <a:miter lim="800000"/>
          </a:ln>
        </p:spPr>
      </p:sp>
      <p:sp>
        <p:nvSpPr>
          <p:cNvPr id="23556" name="Text Box 2"/>
          <p:cNvSpPr txBox="1">
            <a:spLocks noChangeArrowheads="1"/>
          </p:cNvSpPr>
          <p:nvPr/>
        </p:nvSpPr>
        <p:spPr bwMode="auto">
          <a:xfrm>
            <a:off x="685800" y="4343400"/>
            <a:ext cx="5486400" cy="4114800"/>
          </a:xfrm>
          <a:prstGeom prst="rect">
            <a:avLst/>
          </a:prstGeom>
          <a:noFill/>
          <a:ln w="9525">
            <a:noFill/>
            <a:round/>
            <a:headEnd/>
            <a:tailEnd/>
          </a:ln>
          <a:effectLst/>
        </p:spPr>
        <p:txBody>
          <a:bodyPr wrap="none" anchor="ctr"/>
          <a:lstStyle/>
          <a:p>
            <a:pPr eaLnBrk="1">
              <a:lnSpc>
                <a:spcPct val="93000"/>
              </a:lnSpc>
              <a:buClr>
                <a:srgbClr val="000000"/>
              </a:buClr>
              <a:buSzPct val="100000"/>
              <a:buFont typeface="Times New Roman" pitchFamily="16" charset="0"/>
              <a:buNone/>
            </a:pPr>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8613"/>
            <a:ext cx="7772400" cy="1103312"/>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2916238"/>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2"/>
          <p:cNvSpPr>
            <a:spLocks noGrp="1" noChangeArrowheads="1"/>
          </p:cNvSpPr>
          <p:nvPr>
            <p:ph type="sldNum" idx="10"/>
          </p:nvPr>
        </p:nvSpPr>
        <p:spPr>
          <a:ln/>
        </p:spPr>
        <p:txBody>
          <a:bodyPr/>
          <a:lstStyle>
            <a:lvl1pPr>
              <a:defRPr/>
            </a:lvl1pPr>
          </a:lstStyle>
          <a:p>
            <a:fld id="{A794594E-AD41-426C-B407-671C537AA339}" type="slidenum">
              <a:rPr lang="pt-BR" altLang="pt-BR"/>
              <a:pPr/>
              <a:t>‹nº›</a:t>
            </a:fld>
            <a:endParaRPr lang="pt-BR" alt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2"/>
          <p:cNvSpPr>
            <a:spLocks noGrp="1" noChangeArrowheads="1"/>
          </p:cNvSpPr>
          <p:nvPr>
            <p:ph type="sldNum" idx="10"/>
          </p:nvPr>
        </p:nvSpPr>
        <p:spPr>
          <a:ln/>
        </p:spPr>
        <p:txBody>
          <a:bodyPr/>
          <a:lstStyle>
            <a:lvl1pPr>
              <a:defRPr/>
            </a:lvl1pPr>
          </a:lstStyle>
          <a:p>
            <a:fld id="{252EBED6-BB03-4402-B974-23CE0CA06EF5}" type="slidenum">
              <a:rPr lang="pt-BR" altLang="pt-BR"/>
              <a:pPr/>
              <a:t>‹nº›</a:t>
            </a:fld>
            <a:endParaRPr lang="pt-BR" alt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97663" y="744538"/>
            <a:ext cx="2128837" cy="3436937"/>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311150" y="744538"/>
            <a:ext cx="6234113" cy="3436937"/>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2"/>
          <p:cNvSpPr>
            <a:spLocks noGrp="1" noChangeArrowheads="1"/>
          </p:cNvSpPr>
          <p:nvPr>
            <p:ph type="sldNum" idx="10"/>
          </p:nvPr>
        </p:nvSpPr>
        <p:spPr>
          <a:ln/>
        </p:spPr>
        <p:txBody>
          <a:bodyPr/>
          <a:lstStyle>
            <a:lvl1pPr>
              <a:defRPr/>
            </a:lvl1pPr>
          </a:lstStyle>
          <a:p>
            <a:fld id="{BBF0F69E-7D26-404B-973B-C02827C1CF69}" type="slidenum">
              <a:rPr lang="pt-BR" altLang="pt-BR"/>
              <a:pPr/>
              <a:t>‹nº›</a:t>
            </a:fld>
            <a:endParaRPr lang="pt-BR" alt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yout Personalizado">
    <p:spTree>
      <p:nvGrpSpPr>
        <p:cNvPr id="1" name=""/>
        <p:cNvGrpSpPr/>
        <p:nvPr/>
      </p:nvGrpSpPr>
      <p:grpSpPr>
        <a:xfrm>
          <a:off x="0" y="0"/>
          <a:ext cx="0" cy="0"/>
          <a:chOff x="0" y="0"/>
          <a:chExt cx="0" cy="0"/>
        </a:xfrm>
      </p:grpSpPr>
      <p:sp>
        <p:nvSpPr>
          <p:cNvPr id="2" name="Título 1"/>
          <p:cNvSpPr>
            <a:spLocks noGrp="1"/>
          </p:cNvSpPr>
          <p:nvPr>
            <p:ph type="title"/>
          </p:nvPr>
        </p:nvSpPr>
        <p:spPr>
          <a:xfrm>
            <a:off x="311150" y="744538"/>
            <a:ext cx="8515350" cy="2047875"/>
          </a:xfrm>
        </p:spPr>
        <p:txBody>
          <a:bodyPr/>
          <a:lstStyle/>
          <a:p>
            <a:r>
              <a:rPr lang="pt-BR" smtClean="0"/>
              <a:t>Clique para editar o título mestre</a:t>
            </a:r>
            <a:endParaRPr lang="pt-BR"/>
          </a:p>
        </p:txBody>
      </p:sp>
      <p:sp>
        <p:nvSpPr>
          <p:cNvPr id="3" name="Rectangle 2"/>
          <p:cNvSpPr>
            <a:spLocks noGrp="1" noChangeArrowheads="1"/>
          </p:cNvSpPr>
          <p:nvPr>
            <p:ph type="sldNum" idx="10"/>
          </p:nvPr>
        </p:nvSpPr>
        <p:spPr>
          <a:ln/>
        </p:spPr>
        <p:txBody>
          <a:bodyPr/>
          <a:lstStyle>
            <a:lvl1pPr>
              <a:defRPr/>
            </a:lvl1pPr>
          </a:lstStyle>
          <a:p>
            <a:fld id="{16FB8C4C-AA92-4919-875C-8582A775A928}" type="slidenum">
              <a:rPr lang="pt-BR" altLang="pt-BR"/>
              <a:pPr/>
              <a:t>‹nº›</a:t>
            </a:fld>
            <a:endParaRPr lang="pt-BR" altLang="pt-B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8613"/>
            <a:ext cx="7772400" cy="1103312"/>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2916238"/>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3"/>
          <p:cNvSpPr>
            <a:spLocks noGrp="1" noChangeArrowheads="1"/>
          </p:cNvSpPr>
          <p:nvPr>
            <p:ph type="sldNum" idx="10"/>
          </p:nvPr>
        </p:nvSpPr>
        <p:spPr>
          <a:ln/>
        </p:spPr>
        <p:txBody>
          <a:bodyPr/>
          <a:lstStyle>
            <a:lvl1pPr>
              <a:defRPr/>
            </a:lvl1pPr>
          </a:lstStyle>
          <a:p>
            <a:fld id="{F2FF14B9-C7D4-413B-B80E-AFC09B9398AD}" type="slidenum">
              <a:rPr lang="pt-BR" altLang="pt-BR"/>
              <a:pPr/>
              <a:t>‹nº›</a:t>
            </a:fld>
            <a:endParaRPr lang="pt-BR" altLang="pt-B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
          <p:cNvSpPr>
            <a:spLocks noGrp="1" noChangeArrowheads="1"/>
          </p:cNvSpPr>
          <p:nvPr>
            <p:ph type="sldNum" idx="10"/>
          </p:nvPr>
        </p:nvSpPr>
        <p:spPr>
          <a:ln/>
        </p:spPr>
        <p:txBody>
          <a:bodyPr/>
          <a:lstStyle>
            <a:lvl1pPr>
              <a:defRPr/>
            </a:lvl1pPr>
          </a:lstStyle>
          <a:p>
            <a:fld id="{13A8FE7E-6DAB-4E3A-9CFB-723B288B521B}" type="slidenum">
              <a:rPr lang="pt-BR" altLang="pt-BR"/>
              <a:pPr/>
              <a:t>‹nº›</a:t>
            </a:fld>
            <a:endParaRPr lang="pt-BR" altLang="pt-B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6763"/>
            <a:ext cx="7772400" cy="1020762"/>
          </a:xfrm>
        </p:spPr>
        <p:txBody>
          <a:bodyPr/>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181225"/>
            <a:ext cx="7772400" cy="11255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Rectangle 3"/>
          <p:cNvSpPr>
            <a:spLocks noGrp="1" noChangeArrowheads="1"/>
          </p:cNvSpPr>
          <p:nvPr>
            <p:ph type="sldNum" idx="10"/>
          </p:nvPr>
        </p:nvSpPr>
        <p:spPr>
          <a:ln/>
        </p:spPr>
        <p:txBody>
          <a:bodyPr/>
          <a:lstStyle>
            <a:lvl1pPr>
              <a:defRPr/>
            </a:lvl1pPr>
          </a:lstStyle>
          <a:p>
            <a:fld id="{6B00C4F7-A102-4E25-9C4B-B95BD6E7E6AE}" type="slidenum">
              <a:rPr lang="pt-BR" altLang="pt-BR"/>
              <a:pPr/>
              <a:t>‹nº›</a:t>
            </a:fld>
            <a:endParaRPr lang="pt-BR" altLang="pt-B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311150" y="1152525"/>
            <a:ext cx="4181475" cy="3411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5025" y="1152525"/>
            <a:ext cx="4181475" cy="3411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3"/>
          <p:cNvSpPr>
            <a:spLocks noGrp="1" noChangeArrowheads="1"/>
          </p:cNvSpPr>
          <p:nvPr>
            <p:ph type="sldNum" idx="10"/>
          </p:nvPr>
        </p:nvSpPr>
        <p:spPr>
          <a:ln/>
        </p:spPr>
        <p:txBody>
          <a:bodyPr/>
          <a:lstStyle>
            <a:lvl1pPr>
              <a:defRPr/>
            </a:lvl1pPr>
          </a:lstStyle>
          <a:p>
            <a:fld id="{A4AA9AC9-D477-4365-8C1B-E0E4D2D7405B}" type="slidenum">
              <a:rPr lang="pt-BR" altLang="pt-BR"/>
              <a:pPr/>
              <a:t>‹nº›</a:t>
            </a:fld>
            <a:endParaRPr lang="pt-BR" altLang="pt-B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6375"/>
            <a:ext cx="8229600" cy="85725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1631950"/>
            <a:ext cx="4040188"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1631950"/>
            <a:ext cx="4041775"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3"/>
          <p:cNvSpPr>
            <a:spLocks noGrp="1" noChangeArrowheads="1"/>
          </p:cNvSpPr>
          <p:nvPr>
            <p:ph type="sldNum" idx="10"/>
          </p:nvPr>
        </p:nvSpPr>
        <p:spPr>
          <a:ln/>
        </p:spPr>
        <p:txBody>
          <a:bodyPr/>
          <a:lstStyle>
            <a:lvl1pPr>
              <a:defRPr/>
            </a:lvl1pPr>
          </a:lstStyle>
          <a:p>
            <a:fld id="{1557D48F-42F5-4B4D-A678-F786DDC78AC7}" type="slidenum">
              <a:rPr lang="pt-BR" altLang="pt-BR"/>
              <a:pPr/>
              <a:t>‹nº›</a:t>
            </a:fld>
            <a:endParaRPr lang="pt-BR" altLang="pt-B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Rectangle 3"/>
          <p:cNvSpPr>
            <a:spLocks noGrp="1" noChangeArrowheads="1"/>
          </p:cNvSpPr>
          <p:nvPr>
            <p:ph type="sldNum" idx="10"/>
          </p:nvPr>
        </p:nvSpPr>
        <p:spPr>
          <a:ln/>
        </p:spPr>
        <p:txBody>
          <a:bodyPr/>
          <a:lstStyle>
            <a:lvl1pPr>
              <a:defRPr/>
            </a:lvl1pPr>
          </a:lstStyle>
          <a:p>
            <a:fld id="{A005C9AB-5462-40B7-90A9-0C71FD91BEAC}" type="slidenum">
              <a:rPr lang="pt-BR" altLang="pt-BR"/>
              <a:pPr/>
              <a:t>‹nº›</a:t>
            </a:fld>
            <a:endParaRPr lang="pt-BR" altLang="pt-B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ln/>
        </p:spPr>
        <p:txBody>
          <a:bodyPr/>
          <a:lstStyle>
            <a:lvl1pPr>
              <a:defRPr/>
            </a:lvl1pPr>
          </a:lstStyle>
          <a:p>
            <a:fld id="{2AB68C70-5A04-46E9-B75C-7792C524414F}" type="slidenum">
              <a:rPr lang="pt-BR" altLang="pt-BR"/>
              <a:pPr/>
              <a:t>‹nº›</a:t>
            </a:fld>
            <a:endParaRPr lang="pt-BR" alt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2"/>
          <p:cNvSpPr>
            <a:spLocks noGrp="1" noChangeArrowheads="1"/>
          </p:cNvSpPr>
          <p:nvPr>
            <p:ph type="sldNum" idx="10"/>
          </p:nvPr>
        </p:nvSpPr>
        <p:spPr>
          <a:ln/>
        </p:spPr>
        <p:txBody>
          <a:bodyPr/>
          <a:lstStyle>
            <a:lvl1pPr>
              <a:defRPr/>
            </a:lvl1pPr>
          </a:lstStyle>
          <a:p>
            <a:fld id="{80F3914E-6DB8-4F5E-ADCE-8CB6AA5D1DF4}" type="slidenum">
              <a:rPr lang="pt-BR" altLang="pt-BR"/>
              <a:pPr/>
              <a:t>‹nº›</a:t>
            </a:fld>
            <a:endParaRPr lang="pt-BR" altLang="pt-B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4788"/>
            <a:ext cx="3008313" cy="871537"/>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04788"/>
            <a:ext cx="5111750" cy="439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076325"/>
            <a:ext cx="3008313" cy="3519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3"/>
          <p:cNvSpPr>
            <a:spLocks noGrp="1" noChangeArrowheads="1"/>
          </p:cNvSpPr>
          <p:nvPr>
            <p:ph type="sldNum" idx="10"/>
          </p:nvPr>
        </p:nvSpPr>
        <p:spPr>
          <a:ln/>
        </p:spPr>
        <p:txBody>
          <a:bodyPr/>
          <a:lstStyle>
            <a:lvl1pPr>
              <a:defRPr/>
            </a:lvl1pPr>
          </a:lstStyle>
          <a:p>
            <a:fld id="{C210CB80-B522-4FAB-A836-BBC5DC5A9776}" type="slidenum">
              <a:rPr lang="pt-BR" altLang="pt-BR"/>
              <a:pPr/>
              <a:t>‹nº›</a:t>
            </a:fld>
            <a:endParaRPr lang="pt-BR" altLang="pt-B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2038"/>
            <a:ext cx="5486400" cy="425450"/>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4027488"/>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3"/>
          <p:cNvSpPr>
            <a:spLocks noGrp="1" noChangeArrowheads="1"/>
          </p:cNvSpPr>
          <p:nvPr>
            <p:ph type="sldNum" idx="10"/>
          </p:nvPr>
        </p:nvSpPr>
        <p:spPr>
          <a:ln/>
        </p:spPr>
        <p:txBody>
          <a:bodyPr/>
          <a:lstStyle>
            <a:lvl1pPr>
              <a:defRPr/>
            </a:lvl1pPr>
          </a:lstStyle>
          <a:p>
            <a:fld id="{96623305-FCBA-471B-9EC3-FC862FFC9D37}" type="slidenum">
              <a:rPr lang="pt-BR" altLang="pt-BR"/>
              <a:pPr/>
              <a:t>‹nº›</a:t>
            </a:fld>
            <a:endParaRPr lang="pt-BR" altLang="pt-B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
          <p:cNvSpPr>
            <a:spLocks noGrp="1" noChangeArrowheads="1"/>
          </p:cNvSpPr>
          <p:nvPr>
            <p:ph type="sldNum" idx="10"/>
          </p:nvPr>
        </p:nvSpPr>
        <p:spPr>
          <a:ln/>
        </p:spPr>
        <p:txBody>
          <a:bodyPr/>
          <a:lstStyle>
            <a:lvl1pPr>
              <a:defRPr/>
            </a:lvl1pPr>
          </a:lstStyle>
          <a:p>
            <a:fld id="{BEDA230C-468B-4B2C-A366-95617BD7F5C3}" type="slidenum">
              <a:rPr lang="pt-BR" altLang="pt-BR"/>
              <a:pPr/>
              <a:t>‹nº›</a:t>
            </a:fld>
            <a:endParaRPr lang="pt-BR" altLang="pt-B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97663" y="444500"/>
            <a:ext cx="2128837" cy="4119563"/>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311150" y="444500"/>
            <a:ext cx="6234113" cy="4119563"/>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
          <p:cNvSpPr>
            <a:spLocks noGrp="1" noChangeArrowheads="1"/>
          </p:cNvSpPr>
          <p:nvPr>
            <p:ph type="sldNum" idx="10"/>
          </p:nvPr>
        </p:nvSpPr>
        <p:spPr>
          <a:ln/>
        </p:spPr>
        <p:txBody>
          <a:bodyPr/>
          <a:lstStyle>
            <a:lvl1pPr>
              <a:defRPr/>
            </a:lvl1pPr>
          </a:lstStyle>
          <a:p>
            <a:fld id="{E209C21C-2881-4DF3-AB96-352D04B68537}" type="slidenum">
              <a:rPr lang="pt-BR" altLang="pt-BR"/>
              <a:pPr/>
              <a:t>‹nº›</a:t>
            </a:fld>
            <a:endParaRPr lang="pt-BR" altLang="pt-B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8613"/>
            <a:ext cx="7772400" cy="1103312"/>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2916238"/>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2"/>
          <p:cNvSpPr>
            <a:spLocks noGrp="1" noChangeArrowheads="1"/>
          </p:cNvSpPr>
          <p:nvPr>
            <p:ph type="sldNum" idx="10"/>
          </p:nvPr>
        </p:nvSpPr>
        <p:spPr>
          <a:ln/>
        </p:spPr>
        <p:txBody>
          <a:bodyPr/>
          <a:lstStyle>
            <a:lvl1pPr>
              <a:defRPr/>
            </a:lvl1pPr>
          </a:lstStyle>
          <a:p>
            <a:fld id="{CECB7C4A-741A-4EA7-B179-C91F150A3619}" type="slidenum">
              <a:rPr lang="pt-BR" altLang="pt-BR"/>
              <a:pPr/>
              <a:t>‹nº›</a:t>
            </a:fld>
            <a:endParaRPr lang="pt-BR" altLang="pt-B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2"/>
          <p:cNvSpPr>
            <a:spLocks noGrp="1" noChangeArrowheads="1"/>
          </p:cNvSpPr>
          <p:nvPr>
            <p:ph type="sldNum" idx="10"/>
          </p:nvPr>
        </p:nvSpPr>
        <p:spPr>
          <a:ln/>
        </p:spPr>
        <p:txBody>
          <a:bodyPr/>
          <a:lstStyle>
            <a:lvl1pPr>
              <a:defRPr/>
            </a:lvl1pPr>
          </a:lstStyle>
          <a:p>
            <a:fld id="{0EABB7C4-1831-4AA7-93DD-2FF3F7AE31A6}" type="slidenum">
              <a:rPr lang="pt-BR" altLang="pt-BR"/>
              <a:pPr/>
              <a:t>‹nº›</a:t>
            </a:fld>
            <a:endParaRPr lang="pt-BR" altLang="pt-B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6763"/>
            <a:ext cx="7772400" cy="1020762"/>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181225"/>
            <a:ext cx="7772400" cy="11255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Rectangle 2"/>
          <p:cNvSpPr>
            <a:spLocks noGrp="1" noChangeArrowheads="1"/>
          </p:cNvSpPr>
          <p:nvPr>
            <p:ph type="sldNum" idx="10"/>
          </p:nvPr>
        </p:nvSpPr>
        <p:spPr>
          <a:ln/>
        </p:spPr>
        <p:txBody>
          <a:bodyPr/>
          <a:lstStyle>
            <a:lvl1pPr>
              <a:defRPr/>
            </a:lvl1pPr>
          </a:lstStyle>
          <a:p>
            <a:fld id="{62875D93-AFBE-4D64-9951-2F2CF20A6EE5}" type="slidenum">
              <a:rPr lang="pt-BR" altLang="pt-BR"/>
              <a:pPr/>
              <a:t>‹nº›</a:t>
            </a:fld>
            <a:endParaRPr lang="pt-BR" altLang="pt-B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203325"/>
            <a:ext cx="4035425" cy="297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5025" y="1203325"/>
            <a:ext cx="4037013" cy="297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2"/>
          <p:cNvSpPr>
            <a:spLocks noGrp="1" noChangeArrowheads="1"/>
          </p:cNvSpPr>
          <p:nvPr>
            <p:ph type="sldNum" idx="10"/>
          </p:nvPr>
        </p:nvSpPr>
        <p:spPr>
          <a:ln/>
        </p:spPr>
        <p:txBody>
          <a:bodyPr/>
          <a:lstStyle>
            <a:lvl1pPr>
              <a:defRPr/>
            </a:lvl1pPr>
          </a:lstStyle>
          <a:p>
            <a:fld id="{6267DCF9-FFE8-46BD-984A-A5DFFA45CC85}" type="slidenum">
              <a:rPr lang="pt-BR" altLang="pt-BR"/>
              <a:pPr/>
              <a:t>‹nº›</a:t>
            </a:fld>
            <a:endParaRPr lang="pt-BR" altLang="pt-B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6375"/>
            <a:ext cx="8229600" cy="85725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1631950"/>
            <a:ext cx="4040188"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1631950"/>
            <a:ext cx="4041775"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2"/>
          <p:cNvSpPr>
            <a:spLocks noGrp="1" noChangeArrowheads="1"/>
          </p:cNvSpPr>
          <p:nvPr>
            <p:ph type="sldNum" idx="10"/>
          </p:nvPr>
        </p:nvSpPr>
        <p:spPr>
          <a:ln/>
        </p:spPr>
        <p:txBody>
          <a:bodyPr/>
          <a:lstStyle>
            <a:lvl1pPr>
              <a:defRPr/>
            </a:lvl1pPr>
          </a:lstStyle>
          <a:p>
            <a:fld id="{6E13E8D9-DA8A-4AA8-B8BE-2872706F30A9}" type="slidenum">
              <a:rPr lang="pt-BR" altLang="pt-BR"/>
              <a:pPr/>
              <a:t>‹nº›</a:t>
            </a:fld>
            <a:endParaRPr lang="pt-BR" altLang="pt-B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Rectangle 2"/>
          <p:cNvSpPr>
            <a:spLocks noGrp="1" noChangeArrowheads="1"/>
          </p:cNvSpPr>
          <p:nvPr>
            <p:ph type="sldNum" idx="10"/>
          </p:nvPr>
        </p:nvSpPr>
        <p:spPr>
          <a:ln/>
        </p:spPr>
        <p:txBody>
          <a:bodyPr/>
          <a:lstStyle>
            <a:lvl1pPr>
              <a:defRPr/>
            </a:lvl1pPr>
          </a:lstStyle>
          <a:p>
            <a:fld id="{2F567AAA-7DA7-4EEE-94DC-5ED5CD605E58}" type="slidenum">
              <a:rPr lang="pt-BR" altLang="pt-BR"/>
              <a:pPr/>
              <a:t>‹nº›</a:t>
            </a:fld>
            <a:endParaRPr lang="pt-BR" alt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6763"/>
            <a:ext cx="7772400" cy="1020762"/>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181225"/>
            <a:ext cx="7772400" cy="11255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Rectangle 2"/>
          <p:cNvSpPr>
            <a:spLocks noGrp="1" noChangeArrowheads="1"/>
          </p:cNvSpPr>
          <p:nvPr>
            <p:ph type="sldNum" idx="10"/>
          </p:nvPr>
        </p:nvSpPr>
        <p:spPr>
          <a:ln/>
        </p:spPr>
        <p:txBody>
          <a:bodyPr/>
          <a:lstStyle>
            <a:lvl1pPr>
              <a:defRPr/>
            </a:lvl1pPr>
          </a:lstStyle>
          <a:p>
            <a:fld id="{17912D30-F03E-4BB1-8531-96545D9AE94A}" type="slidenum">
              <a:rPr lang="pt-BR" altLang="pt-BR"/>
              <a:pPr/>
              <a:t>‹nº›</a:t>
            </a:fld>
            <a:endParaRPr lang="pt-BR" altLang="pt-B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2"/>
          <p:cNvSpPr>
            <a:spLocks noGrp="1" noChangeArrowheads="1"/>
          </p:cNvSpPr>
          <p:nvPr>
            <p:ph type="sldNum" idx="10"/>
          </p:nvPr>
        </p:nvSpPr>
        <p:spPr>
          <a:ln/>
        </p:spPr>
        <p:txBody>
          <a:bodyPr/>
          <a:lstStyle>
            <a:lvl1pPr>
              <a:defRPr/>
            </a:lvl1pPr>
          </a:lstStyle>
          <a:p>
            <a:fld id="{9E81F64D-F1DA-41CF-B68A-9FA7315A3283}" type="slidenum">
              <a:rPr lang="pt-BR" altLang="pt-BR"/>
              <a:pPr/>
              <a:t>‹nº›</a:t>
            </a:fld>
            <a:endParaRPr lang="pt-BR" altLang="pt-B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4788"/>
            <a:ext cx="3008313" cy="871537"/>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04788"/>
            <a:ext cx="5111750" cy="439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076325"/>
            <a:ext cx="3008313" cy="3519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2"/>
          <p:cNvSpPr>
            <a:spLocks noGrp="1" noChangeArrowheads="1"/>
          </p:cNvSpPr>
          <p:nvPr>
            <p:ph type="sldNum" idx="10"/>
          </p:nvPr>
        </p:nvSpPr>
        <p:spPr>
          <a:ln/>
        </p:spPr>
        <p:txBody>
          <a:bodyPr/>
          <a:lstStyle>
            <a:lvl1pPr>
              <a:defRPr/>
            </a:lvl1pPr>
          </a:lstStyle>
          <a:p>
            <a:fld id="{FE3DB471-6CE7-4ED4-B85C-B85F41B43B66}" type="slidenum">
              <a:rPr lang="pt-BR" altLang="pt-BR"/>
              <a:pPr/>
              <a:t>‹nº›</a:t>
            </a:fld>
            <a:endParaRPr lang="pt-BR" altLang="pt-B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2038"/>
            <a:ext cx="5486400" cy="425450"/>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4027488"/>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2"/>
          <p:cNvSpPr>
            <a:spLocks noGrp="1" noChangeArrowheads="1"/>
          </p:cNvSpPr>
          <p:nvPr>
            <p:ph type="sldNum" idx="10"/>
          </p:nvPr>
        </p:nvSpPr>
        <p:spPr>
          <a:ln/>
        </p:spPr>
        <p:txBody>
          <a:bodyPr/>
          <a:lstStyle>
            <a:lvl1pPr>
              <a:defRPr/>
            </a:lvl1pPr>
          </a:lstStyle>
          <a:p>
            <a:fld id="{840B6475-A7F4-4EC3-A7C5-5FED037C722F}" type="slidenum">
              <a:rPr lang="pt-BR" altLang="pt-BR"/>
              <a:pPr/>
              <a:t>‹nº›</a:t>
            </a:fld>
            <a:endParaRPr lang="pt-BR" altLang="pt-B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2"/>
          <p:cNvSpPr>
            <a:spLocks noGrp="1" noChangeArrowheads="1"/>
          </p:cNvSpPr>
          <p:nvPr>
            <p:ph type="sldNum" idx="10"/>
          </p:nvPr>
        </p:nvSpPr>
        <p:spPr>
          <a:ln/>
        </p:spPr>
        <p:txBody>
          <a:bodyPr/>
          <a:lstStyle>
            <a:lvl1pPr>
              <a:defRPr/>
            </a:lvl1pPr>
          </a:lstStyle>
          <a:p>
            <a:fld id="{616BA686-30CE-4C36-AF00-5C3D64241185}" type="slidenum">
              <a:rPr lang="pt-BR" altLang="pt-BR"/>
              <a:pPr/>
              <a:t>‹nº›</a:t>
            </a:fld>
            <a:endParaRPr lang="pt-BR" altLang="pt-B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97663" y="1203325"/>
            <a:ext cx="2128837" cy="2978150"/>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311150" y="1203325"/>
            <a:ext cx="6234113" cy="29781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2"/>
          <p:cNvSpPr>
            <a:spLocks noGrp="1" noChangeArrowheads="1"/>
          </p:cNvSpPr>
          <p:nvPr>
            <p:ph type="sldNum" idx="10"/>
          </p:nvPr>
        </p:nvSpPr>
        <p:spPr>
          <a:ln/>
        </p:spPr>
        <p:txBody>
          <a:bodyPr/>
          <a:lstStyle>
            <a:lvl1pPr>
              <a:defRPr/>
            </a:lvl1pPr>
          </a:lstStyle>
          <a:p>
            <a:fld id="{356F4443-3DD2-420D-A51C-87FE5ECF41F8}" type="slidenum">
              <a:rPr lang="pt-BR" altLang="pt-BR"/>
              <a:pPr/>
              <a:t>‹nº›</a:t>
            </a:fld>
            <a:endParaRPr lang="pt-BR" altLang="pt-B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8613"/>
            <a:ext cx="7772400" cy="1103312"/>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2916238"/>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1"/>
          <p:cNvSpPr>
            <a:spLocks noGrp="1" noChangeArrowheads="1"/>
          </p:cNvSpPr>
          <p:nvPr>
            <p:ph type="sldNum" idx="10"/>
          </p:nvPr>
        </p:nvSpPr>
        <p:spPr>
          <a:ln/>
        </p:spPr>
        <p:txBody>
          <a:bodyPr/>
          <a:lstStyle>
            <a:lvl1pPr>
              <a:defRPr/>
            </a:lvl1pPr>
          </a:lstStyle>
          <a:p>
            <a:fld id="{4EFB3459-894D-4001-A321-B78712D4C539}" type="slidenum">
              <a:rPr lang="pt-BR" altLang="pt-BR"/>
              <a:pPr/>
              <a:t>‹nº›</a:t>
            </a:fld>
            <a:endParaRPr lang="pt-BR" altLang="pt-B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
          <p:cNvSpPr>
            <a:spLocks noGrp="1" noChangeArrowheads="1"/>
          </p:cNvSpPr>
          <p:nvPr>
            <p:ph type="sldNum" idx="10"/>
          </p:nvPr>
        </p:nvSpPr>
        <p:spPr>
          <a:ln/>
        </p:spPr>
        <p:txBody>
          <a:bodyPr/>
          <a:lstStyle>
            <a:lvl1pPr>
              <a:defRPr/>
            </a:lvl1pPr>
          </a:lstStyle>
          <a:p>
            <a:fld id="{B9D33F55-1B1F-4C65-A852-6769AA58CE03}" type="slidenum">
              <a:rPr lang="pt-BR" altLang="pt-BR"/>
              <a:pPr/>
              <a:t>‹nº›</a:t>
            </a:fld>
            <a:endParaRPr lang="pt-BR" altLang="pt-B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6763"/>
            <a:ext cx="7772400" cy="1020762"/>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181225"/>
            <a:ext cx="7772400" cy="11255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Rectangle 1"/>
          <p:cNvSpPr>
            <a:spLocks noGrp="1" noChangeArrowheads="1"/>
          </p:cNvSpPr>
          <p:nvPr>
            <p:ph type="sldNum" idx="10"/>
          </p:nvPr>
        </p:nvSpPr>
        <p:spPr>
          <a:ln/>
        </p:spPr>
        <p:txBody>
          <a:bodyPr/>
          <a:lstStyle>
            <a:lvl1pPr>
              <a:defRPr/>
            </a:lvl1pPr>
          </a:lstStyle>
          <a:p>
            <a:fld id="{963EC6D4-4DF6-47BD-A3A0-6124A10F1614}" type="slidenum">
              <a:rPr lang="pt-BR" altLang="pt-BR"/>
              <a:pPr/>
              <a:t>‹nº›</a:t>
            </a:fld>
            <a:endParaRPr lang="pt-BR" altLang="pt-B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203325"/>
            <a:ext cx="4035425" cy="297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5025" y="1203325"/>
            <a:ext cx="4037013" cy="297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1"/>
          <p:cNvSpPr>
            <a:spLocks noGrp="1" noChangeArrowheads="1"/>
          </p:cNvSpPr>
          <p:nvPr>
            <p:ph type="sldNum" idx="10"/>
          </p:nvPr>
        </p:nvSpPr>
        <p:spPr>
          <a:ln/>
        </p:spPr>
        <p:txBody>
          <a:bodyPr/>
          <a:lstStyle>
            <a:lvl1pPr>
              <a:defRPr/>
            </a:lvl1pPr>
          </a:lstStyle>
          <a:p>
            <a:fld id="{1E00172F-81FC-44AB-9A81-F4004E74E2FD}" type="slidenum">
              <a:rPr lang="pt-BR" altLang="pt-BR"/>
              <a:pPr/>
              <a:t>‹nº›</a:t>
            </a:fld>
            <a:endParaRPr lang="pt-BR" altLang="pt-B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6375"/>
            <a:ext cx="8229600" cy="85725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1631950"/>
            <a:ext cx="4040188"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1631950"/>
            <a:ext cx="4041775"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1"/>
          <p:cNvSpPr>
            <a:spLocks noGrp="1" noChangeArrowheads="1"/>
          </p:cNvSpPr>
          <p:nvPr>
            <p:ph type="sldNum" idx="10"/>
          </p:nvPr>
        </p:nvSpPr>
        <p:spPr>
          <a:ln/>
        </p:spPr>
        <p:txBody>
          <a:bodyPr/>
          <a:lstStyle>
            <a:lvl1pPr>
              <a:defRPr/>
            </a:lvl1pPr>
          </a:lstStyle>
          <a:p>
            <a:fld id="{602AA33B-7329-45A6-B1B4-6778E104DCA2}" type="slidenum">
              <a:rPr lang="pt-BR" altLang="pt-BR"/>
              <a:pPr/>
              <a:t>‹nº›</a:t>
            </a:fld>
            <a:endParaRPr lang="pt-BR" alt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203325"/>
            <a:ext cx="4035425" cy="297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5025" y="1203325"/>
            <a:ext cx="4037013" cy="297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2"/>
          <p:cNvSpPr>
            <a:spLocks noGrp="1" noChangeArrowheads="1"/>
          </p:cNvSpPr>
          <p:nvPr>
            <p:ph type="sldNum" idx="10"/>
          </p:nvPr>
        </p:nvSpPr>
        <p:spPr>
          <a:ln/>
        </p:spPr>
        <p:txBody>
          <a:bodyPr/>
          <a:lstStyle>
            <a:lvl1pPr>
              <a:defRPr/>
            </a:lvl1pPr>
          </a:lstStyle>
          <a:p>
            <a:fld id="{95FF53C3-9356-4135-9E4E-DE8879765DAF}" type="slidenum">
              <a:rPr lang="pt-BR" altLang="pt-BR"/>
              <a:pPr/>
              <a:t>‹nº›</a:t>
            </a:fld>
            <a:endParaRPr lang="pt-BR" altLang="pt-B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Rectangle 1"/>
          <p:cNvSpPr>
            <a:spLocks noGrp="1" noChangeArrowheads="1"/>
          </p:cNvSpPr>
          <p:nvPr>
            <p:ph type="sldNum" idx="10"/>
          </p:nvPr>
        </p:nvSpPr>
        <p:spPr>
          <a:ln/>
        </p:spPr>
        <p:txBody>
          <a:bodyPr/>
          <a:lstStyle>
            <a:lvl1pPr>
              <a:defRPr/>
            </a:lvl1pPr>
          </a:lstStyle>
          <a:p>
            <a:fld id="{54E0F5F5-614D-426D-9F2C-36089367975F}" type="slidenum">
              <a:rPr lang="pt-BR" altLang="pt-BR"/>
              <a:pPr/>
              <a:t>‹nº›</a:t>
            </a:fld>
            <a:endParaRPr lang="pt-BR" altLang="pt-B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
          <p:cNvSpPr>
            <a:spLocks noGrp="1" noChangeArrowheads="1"/>
          </p:cNvSpPr>
          <p:nvPr>
            <p:ph type="sldNum" idx="10"/>
          </p:nvPr>
        </p:nvSpPr>
        <p:spPr>
          <a:ln/>
        </p:spPr>
        <p:txBody>
          <a:bodyPr/>
          <a:lstStyle>
            <a:lvl1pPr>
              <a:defRPr/>
            </a:lvl1pPr>
          </a:lstStyle>
          <a:p>
            <a:fld id="{F2BC9BAB-F9DF-4C26-8070-D1DDE99081AB}" type="slidenum">
              <a:rPr lang="pt-BR" altLang="pt-BR"/>
              <a:pPr/>
              <a:t>‹nº›</a:t>
            </a:fld>
            <a:endParaRPr lang="pt-BR" altLang="pt-B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4788"/>
            <a:ext cx="3008313" cy="871537"/>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04788"/>
            <a:ext cx="5111750" cy="439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076325"/>
            <a:ext cx="3008313" cy="3519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1"/>
          <p:cNvSpPr>
            <a:spLocks noGrp="1" noChangeArrowheads="1"/>
          </p:cNvSpPr>
          <p:nvPr>
            <p:ph type="sldNum" idx="10"/>
          </p:nvPr>
        </p:nvSpPr>
        <p:spPr>
          <a:ln/>
        </p:spPr>
        <p:txBody>
          <a:bodyPr/>
          <a:lstStyle>
            <a:lvl1pPr>
              <a:defRPr/>
            </a:lvl1pPr>
          </a:lstStyle>
          <a:p>
            <a:fld id="{2E0BFEA9-CCE7-4977-8C2F-968FFDCE99E4}" type="slidenum">
              <a:rPr lang="pt-BR" altLang="pt-BR"/>
              <a:pPr/>
              <a:t>‹nº›</a:t>
            </a:fld>
            <a:endParaRPr lang="pt-BR" altLang="pt-B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2038"/>
            <a:ext cx="5486400" cy="425450"/>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4027488"/>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1"/>
          <p:cNvSpPr>
            <a:spLocks noGrp="1" noChangeArrowheads="1"/>
          </p:cNvSpPr>
          <p:nvPr>
            <p:ph type="sldNum" idx="10"/>
          </p:nvPr>
        </p:nvSpPr>
        <p:spPr>
          <a:ln/>
        </p:spPr>
        <p:txBody>
          <a:bodyPr/>
          <a:lstStyle>
            <a:lvl1pPr>
              <a:defRPr/>
            </a:lvl1pPr>
          </a:lstStyle>
          <a:p>
            <a:fld id="{70A53CCE-4FEB-49D3-A00B-AB5496AE1573}" type="slidenum">
              <a:rPr lang="pt-BR" altLang="pt-BR"/>
              <a:pPr/>
              <a:t>‹nº›</a:t>
            </a:fld>
            <a:endParaRPr lang="pt-BR" altLang="pt-B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
          <p:cNvSpPr>
            <a:spLocks noGrp="1" noChangeArrowheads="1"/>
          </p:cNvSpPr>
          <p:nvPr>
            <p:ph type="sldNum" idx="10"/>
          </p:nvPr>
        </p:nvSpPr>
        <p:spPr>
          <a:ln/>
        </p:spPr>
        <p:txBody>
          <a:bodyPr/>
          <a:lstStyle>
            <a:lvl1pPr>
              <a:defRPr/>
            </a:lvl1pPr>
          </a:lstStyle>
          <a:p>
            <a:fld id="{0825E317-9ACE-4D48-A461-F365F5780899}" type="slidenum">
              <a:rPr lang="pt-BR" altLang="pt-BR"/>
              <a:pPr/>
              <a:t>‹nº›</a:t>
            </a:fld>
            <a:endParaRPr lang="pt-BR" altLang="pt-B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6225" y="204788"/>
            <a:ext cx="2055813" cy="3976687"/>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04788"/>
            <a:ext cx="6016625" cy="3976687"/>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
          <p:cNvSpPr>
            <a:spLocks noGrp="1" noChangeArrowheads="1"/>
          </p:cNvSpPr>
          <p:nvPr>
            <p:ph type="sldNum" idx="10"/>
          </p:nvPr>
        </p:nvSpPr>
        <p:spPr>
          <a:ln/>
        </p:spPr>
        <p:txBody>
          <a:bodyPr/>
          <a:lstStyle>
            <a:lvl1pPr>
              <a:defRPr/>
            </a:lvl1pPr>
          </a:lstStyle>
          <a:p>
            <a:fld id="{08E02084-F3D3-4031-BCC7-6634CAC1E63B}" type="slidenum">
              <a:rPr lang="pt-BR" altLang="pt-BR"/>
              <a:pPr/>
              <a:t>‹nº›</a:t>
            </a:fld>
            <a:endParaRPr lang="pt-BR" alt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6375"/>
            <a:ext cx="8229600" cy="85725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1631950"/>
            <a:ext cx="4040188"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1631950"/>
            <a:ext cx="4041775"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2"/>
          <p:cNvSpPr>
            <a:spLocks noGrp="1" noChangeArrowheads="1"/>
          </p:cNvSpPr>
          <p:nvPr>
            <p:ph type="sldNum" idx="10"/>
          </p:nvPr>
        </p:nvSpPr>
        <p:spPr>
          <a:ln/>
        </p:spPr>
        <p:txBody>
          <a:bodyPr/>
          <a:lstStyle>
            <a:lvl1pPr>
              <a:defRPr/>
            </a:lvl1pPr>
          </a:lstStyle>
          <a:p>
            <a:fld id="{FCF98FA2-1C85-4CA5-BA53-EF2A2C795987}" type="slidenum">
              <a:rPr lang="pt-BR" altLang="pt-BR"/>
              <a:pPr/>
              <a:t>‹nº›</a:t>
            </a:fld>
            <a:endParaRPr lang="pt-BR" alt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Rectangle 2"/>
          <p:cNvSpPr>
            <a:spLocks noGrp="1" noChangeArrowheads="1"/>
          </p:cNvSpPr>
          <p:nvPr>
            <p:ph type="sldNum" idx="10"/>
          </p:nvPr>
        </p:nvSpPr>
        <p:spPr>
          <a:ln/>
        </p:spPr>
        <p:txBody>
          <a:bodyPr/>
          <a:lstStyle>
            <a:lvl1pPr>
              <a:defRPr/>
            </a:lvl1pPr>
          </a:lstStyle>
          <a:p>
            <a:fld id="{58D34BD4-DCF8-4C0F-A4DE-F64DBAF09CD3}" type="slidenum">
              <a:rPr lang="pt-BR" altLang="pt-BR"/>
              <a:pPr/>
              <a:t>‹nº›</a:t>
            </a:fld>
            <a:endParaRPr lang="pt-BR" alt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2"/>
          <p:cNvSpPr>
            <a:spLocks noGrp="1" noChangeArrowheads="1"/>
          </p:cNvSpPr>
          <p:nvPr>
            <p:ph type="sldNum" idx="10"/>
          </p:nvPr>
        </p:nvSpPr>
        <p:spPr>
          <a:ln/>
        </p:spPr>
        <p:txBody>
          <a:bodyPr/>
          <a:lstStyle>
            <a:lvl1pPr>
              <a:defRPr/>
            </a:lvl1pPr>
          </a:lstStyle>
          <a:p>
            <a:fld id="{661D8EDD-715F-489E-A96A-65B6AC3A5E14}" type="slidenum">
              <a:rPr lang="pt-BR" altLang="pt-BR"/>
              <a:pPr/>
              <a:t>‹nº›</a:t>
            </a:fld>
            <a:endParaRPr lang="pt-BR" alt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4788"/>
            <a:ext cx="3008313" cy="871537"/>
          </a:xfrm>
        </p:spPr>
        <p:txBody>
          <a:bodyPr/>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04788"/>
            <a:ext cx="5111750" cy="439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076325"/>
            <a:ext cx="3008313" cy="3519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2"/>
          <p:cNvSpPr>
            <a:spLocks noGrp="1" noChangeArrowheads="1"/>
          </p:cNvSpPr>
          <p:nvPr>
            <p:ph type="sldNum" idx="10"/>
          </p:nvPr>
        </p:nvSpPr>
        <p:spPr>
          <a:ln/>
        </p:spPr>
        <p:txBody>
          <a:bodyPr/>
          <a:lstStyle>
            <a:lvl1pPr>
              <a:defRPr/>
            </a:lvl1pPr>
          </a:lstStyle>
          <a:p>
            <a:fld id="{7D739EF3-1E3A-4121-8F26-4F01392DB596}" type="slidenum">
              <a:rPr lang="pt-BR" altLang="pt-BR"/>
              <a:pPr/>
              <a:t>‹nº›</a:t>
            </a:fld>
            <a:endParaRPr lang="pt-BR" alt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2038"/>
            <a:ext cx="5486400" cy="425450"/>
          </a:xfrm>
        </p:spPr>
        <p:txBody>
          <a:bodyPr/>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4027488"/>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2"/>
          <p:cNvSpPr>
            <a:spLocks noGrp="1" noChangeArrowheads="1"/>
          </p:cNvSpPr>
          <p:nvPr>
            <p:ph type="sldNum" idx="10"/>
          </p:nvPr>
        </p:nvSpPr>
        <p:spPr>
          <a:ln/>
        </p:spPr>
        <p:txBody>
          <a:bodyPr/>
          <a:lstStyle>
            <a:lvl1pPr>
              <a:defRPr/>
            </a:lvl1pPr>
          </a:lstStyle>
          <a:p>
            <a:fld id="{3E84C464-5F10-49C2-8C79-280B996138DB}" type="slidenum">
              <a:rPr lang="pt-BR" altLang="pt-BR"/>
              <a:pPr/>
              <a:t>‹nº›</a:t>
            </a:fld>
            <a:endParaRPr lang="pt-BR" alt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311150" y="744538"/>
            <a:ext cx="8515350" cy="2047875"/>
          </a:xfrm>
          <a:prstGeom prst="rect">
            <a:avLst/>
          </a:prstGeom>
          <a:noFill/>
          <a:ln w="9525">
            <a:noFill/>
            <a:round/>
            <a:headEnd/>
            <a:tailEnd/>
          </a:ln>
          <a:effectLst/>
        </p:spPr>
        <p:txBody>
          <a:bodyPr vert="horz" wrap="square" lIns="91440" tIns="91440" rIns="91440" bIns="91440" numCol="1" anchor="b" anchorCtr="0" compatLnSpc="1">
            <a:prstTxWarp prst="textNoShape">
              <a:avLst/>
            </a:prstTxWarp>
          </a:bodyPr>
          <a:lstStyle/>
          <a:p>
            <a:pPr lvl="0"/>
            <a:r>
              <a:rPr lang="en-GB" altLang="pt-BR" smtClean="0"/>
              <a:t>Clique para editar o formato do texto do título</a:t>
            </a:r>
          </a:p>
        </p:txBody>
      </p:sp>
      <p:sp>
        <p:nvSpPr>
          <p:cNvPr id="2" name="Rectangle 2"/>
          <p:cNvSpPr>
            <a:spLocks noGrp="1" noChangeArrowheads="1"/>
          </p:cNvSpPr>
          <p:nvPr>
            <p:ph type="sldNum"/>
          </p:nvPr>
        </p:nvSpPr>
        <p:spPr bwMode="auto">
          <a:xfrm>
            <a:off x="8472488" y="4662488"/>
            <a:ext cx="542925" cy="3889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3465A4"/>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91440" rIns="91440" bIns="91440" numCol="1" anchor="ctr" anchorCtr="0" compatLnSpc="1">
            <a:prstTxWarp prst="textNoShape">
              <a:avLst/>
            </a:prstTxWarp>
          </a:bodyPr>
          <a:lstStyle>
            <a:lvl1pPr algn="r" eaLnBrk="1">
              <a:buSzPct val="100000"/>
              <a:tabLst>
                <a:tab pos="449263" algn="l"/>
              </a:tabLst>
              <a:defRPr sz="1000">
                <a:solidFill>
                  <a:srgbClr val="595959"/>
                </a:solidFill>
              </a:defRPr>
            </a:lvl1pPr>
          </a:lstStyle>
          <a:p>
            <a:fld id="{3A2FFD0B-AF1B-4B84-903F-D54719BD7A49}" type="slidenum">
              <a:rPr lang="pt-BR" altLang="pt-BR"/>
              <a:pPr/>
              <a:t>‹nº›</a:t>
            </a:fld>
            <a:endParaRPr lang="pt-BR" altLang="pt-BR"/>
          </a:p>
        </p:txBody>
      </p:sp>
      <p:sp>
        <p:nvSpPr>
          <p:cNvPr id="1028" name="Rectangle 3"/>
          <p:cNvSpPr>
            <a:spLocks noGrp="1" noChangeArrowheads="1"/>
          </p:cNvSpPr>
          <p:nvPr>
            <p:ph type="body" idx="1"/>
          </p:nvPr>
        </p:nvSpPr>
        <p:spPr bwMode="auto">
          <a:xfrm>
            <a:off x="457200" y="1203325"/>
            <a:ext cx="8224838" cy="2978150"/>
          </a:xfrm>
          <a:prstGeom prst="rect">
            <a:avLst/>
          </a:prstGeom>
          <a:noFill/>
          <a:ln w="9525">
            <a:noFill/>
            <a:round/>
            <a:headEnd/>
            <a:tailEnd/>
          </a:ln>
          <a:effectLst/>
        </p:spPr>
        <p:txBody>
          <a:bodyPr vert="horz" wrap="square" lIns="0" tIns="12600" rIns="0" bIns="0" numCol="1" anchor="t" anchorCtr="0" compatLnSpc="1">
            <a:prstTxWarp prst="textNoShape">
              <a:avLst/>
            </a:prstTxWarp>
          </a:bodyPr>
          <a:lstStyle/>
          <a:p>
            <a:pPr lvl="0"/>
            <a:r>
              <a:rPr lang="en-GB" altLang="pt-BR" smtClean="0"/>
              <a:t>Clique para editar o formato do texto da estrutura de tópicos</a:t>
            </a:r>
          </a:p>
          <a:p>
            <a:pPr lvl="1"/>
            <a:r>
              <a:rPr lang="en-GB" altLang="pt-BR" smtClean="0"/>
              <a:t>2.º nível da estrutura de tópicos</a:t>
            </a:r>
          </a:p>
          <a:p>
            <a:pPr lvl="2"/>
            <a:r>
              <a:rPr lang="en-GB" altLang="pt-BR" smtClean="0"/>
              <a:t>3.º nível da estrutura de tópicos</a:t>
            </a:r>
          </a:p>
          <a:p>
            <a:pPr lvl="3"/>
            <a:r>
              <a:rPr lang="en-GB" altLang="pt-BR" smtClean="0"/>
              <a:t>4.º nível da estrutura de tópicos</a:t>
            </a:r>
          </a:p>
          <a:p>
            <a:pPr lvl="4"/>
            <a:r>
              <a:rPr lang="en-GB" altLang="pt-BR" smtClean="0"/>
              <a:t>5.º nível da estrutura de tópicos</a:t>
            </a:r>
          </a:p>
          <a:p>
            <a:pPr lvl="4"/>
            <a:r>
              <a:rPr lang="en-GB" altLang="pt-BR" smtClean="0"/>
              <a:t>6.º nível da estrutura de tópicos</a:t>
            </a:r>
          </a:p>
          <a:p>
            <a:pPr lvl="4"/>
            <a:r>
              <a:rPr lang="en-GB" altLang="pt-BR" smtClean="0"/>
              <a:t>7.º nível da estrutura de tópicos</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mj-lt"/>
          <a:ea typeface="+mj-ea"/>
          <a:cs typeface="+mj-cs"/>
        </a:defRPr>
      </a:lvl1pPr>
      <a:lvl2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2pPr>
      <a:lvl3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3pPr>
      <a:lvl4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4pPr>
      <a:lvl5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5pPr>
      <a:lvl6pPr marL="25146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6pPr>
      <a:lvl7pPr marL="29718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7pPr>
      <a:lvl8pPr marL="34290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8pPr>
      <a:lvl9pPr marL="38862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9pPr>
    </p:titleStyle>
    <p:body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6" charset="0"/>
        <a:defRPr sz="1400">
          <a:solidFill>
            <a:srgbClr val="00000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6" charset="0"/>
        <a:defRPr sz="1400">
          <a:solidFill>
            <a:srgbClr val="000000"/>
          </a:solidFill>
          <a:latin typeface="+mn-lt"/>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6" charset="0"/>
        <a:defRPr sz="1400">
          <a:solidFill>
            <a:srgbClr val="000000"/>
          </a:solidFill>
          <a:latin typeface="+mn-lt"/>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6" charset="0"/>
        <a:defRPr sz="1400">
          <a:solidFill>
            <a:srgbClr val="000000"/>
          </a:solidFill>
          <a:latin typeface="+mn-lt"/>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311150" y="444500"/>
            <a:ext cx="8515350" cy="568325"/>
          </a:xfrm>
          <a:prstGeom prst="rect">
            <a:avLst/>
          </a:prstGeom>
          <a:noFill/>
          <a:ln w="9525">
            <a:noFill/>
            <a:round/>
            <a:headEnd/>
            <a:tailEnd/>
          </a:ln>
          <a:effectLst/>
        </p:spPr>
        <p:txBody>
          <a:bodyPr vert="horz" wrap="square" lIns="91440" tIns="91440" rIns="91440" bIns="91440" numCol="1" anchor="t" anchorCtr="0" compatLnSpc="1">
            <a:prstTxWarp prst="textNoShape">
              <a:avLst/>
            </a:prstTxWarp>
          </a:bodyPr>
          <a:lstStyle/>
          <a:p>
            <a:pPr lvl="0"/>
            <a:r>
              <a:rPr lang="en-GB" altLang="pt-BR" smtClean="0"/>
              <a:t>Clique para editar o formato do texto do título</a:t>
            </a:r>
          </a:p>
        </p:txBody>
      </p:sp>
      <p:sp>
        <p:nvSpPr>
          <p:cNvPr id="2051" name="Rectangle 2"/>
          <p:cNvSpPr>
            <a:spLocks noGrp="1" noChangeArrowheads="1"/>
          </p:cNvSpPr>
          <p:nvPr>
            <p:ph type="body" idx="1"/>
          </p:nvPr>
        </p:nvSpPr>
        <p:spPr bwMode="auto">
          <a:xfrm>
            <a:off x="311150" y="1152525"/>
            <a:ext cx="8515350" cy="3411538"/>
          </a:xfrm>
          <a:prstGeom prst="rect">
            <a:avLst/>
          </a:prstGeom>
          <a:noFill/>
          <a:ln w="9525">
            <a:noFill/>
            <a:round/>
            <a:headEnd/>
            <a:tailEnd/>
          </a:ln>
          <a:effectLst/>
        </p:spPr>
        <p:txBody>
          <a:bodyPr vert="horz" wrap="square" lIns="91440" tIns="91440" rIns="91440" bIns="91440" numCol="1" anchor="t" anchorCtr="0" compatLnSpc="1">
            <a:prstTxWarp prst="textNoShape">
              <a:avLst/>
            </a:prstTxWarp>
          </a:bodyPr>
          <a:lstStyle/>
          <a:p>
            <a:pPr lvl="0"/>
            <a:r>
              <a:rPr lang="en-GB" altLang="pt-BR" smtClean="0"/>
              <a:t>Clique para editar o formato do texto da estrutura de tópicos</a:t>
            </a:r>
          </a:p>
          <a:p>
            <a:pPr lvl="1"/>
            <a:r>
              <a:rPr lang="en-GB" altLang="pt-BR" smtClean="0"/>
              <a:t>2.º nível da estrutura de tópicos</a:t>
            </a:r>
          </a:p>
          <a:p>
            <a:pPr lvl="2"/>
            <a:r>
              <a:rPr lang="en-GB" altLang="pt-BR" smtClean="0"/>
              <a:t>3.º nível da estrutura de tópicos</a:t>
            </a:r>
          </a:p>
          <a:p>
            <a:pPr lvl="3"/>
            <a:r>
              <a:rPr lang="en-GB" altLang="pt-BR" smtClean="0"/>
              <a:t>4.º nível da estrutura de tópicos</a:t>
            </a:r>
          </a:p>
          <a:p>
            <a:pPr lvl="4"/>
            <a:r>
              <a:rPr lang="en-GB" altLang="pt-BR" smtClean="0"/>
              <a:t>5.º nível da estrutura de tópicos</a:t>
            </a:r>
          </a:p>
          <a:p>
            <a:pPr lvl="4"/>
            <a:r>
              <a:rPr lang="en-GB" altLang="pt-BR" smtClean="0"/>
              <a:t>6.º nível da estrutura de tópicos</a:t>
            </a:r>
          </a:p>
          <a:p>
            <a:pPr lvl="4"/>
            <a:r>
              <a:rPr lang="en-GB" altLang="pt-BR" smtClean="0"/>
              <a:t>7.º nível da estrutura de tópicos</a:t>
            </a:r>
          </a:p>
        </p:txBody>
      </p:sp>
      <p:sp>
        <p:nvSpPr>
          <p:cNvPr id="2" name="Rectangle 3"/>
          <p:cNvSpPr>
            <a:spLocks noGrp="1" noChangeArrowheads="1"/>
          </p:cNvSpPr>
          <p:nvPr>
            <p:ph type="sldNum"/>
          </p:nvPr>
        </p:nvSpPr>
        <p:spPr bwMode="auto">
          <a:xfrm>
            <a:off x="8472488" y="4662488"/>
            <a:ext cx="542925" cy="3889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3465A4"/>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91440" rIns="91440" bIns="91440" numCol="1" anchor="ctr" anchorCtr="0" compatLnSpc="1">
            <a:prstTxWarp prst="textNoShape">
              <a:avLst/>
            </a:prstTxWarp>
          </a:bodyPr>
          <a:lstStyle>
            <a:lvl1pPr algn="r" eaLnBrk="1">
              <a:buSzPct val="100000"/>
              <a:tabLst>
                <a:tab pos="449263" algn="l"/>
              </a:tabLst>
              <a:defRPr sz="1000">
                <a:solidFill>
                  <a:srgbClr val="595959"/>
                </a:solidFill>
              </a:defRPr>
            </a:lvl1pPr>
          </a:lstStyle>
          <a:p>
            <a:fld id="{A310DFDA-F115-4CB3-A373-972E88C6108E}"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mj-lt"/>
          <a:ea typeface="+mj-ea"/>
          <a:cs typeface="+mj-cs"/>
        </a:defRPr>
      </a:lvl1pPr>
      <a:lvl2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2pPr>
      <a:lvl3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3pPr>
      <a:lvl4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4pPr>
      <a:lvl5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5pPr>
      <a:lvl6pPr marL="25146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6pPr>
      <a:lvl7pPr marL="29718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7pPr>
      <a:lvl8pPr marL="34290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8pPr>
      <a:lvl9pPr marL="38862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9pPr>
    </p:titleStyle>
    <p:body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6" charset="0"/>
        <a:defRPr sz="1400">
          <a:solidFill>
            <a:srgbClr val="00000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6" charset="0"/>
        <a:defRPr sz="1400">
          <a:solidFill>
            <a:srgbClr val="000000"/>
          </a:solidFill>
          <a:latin typeface="+mn-lt"/>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6" charset="0"/>
        <a:defRPr sz="1400">
          <a:solidFill>
            <a:srgbClr val="000000"/>
          </a:solidFill>
          <a:latin typeface="+mn-lt"/>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6" charset="0"/>
        <a:defRPr sz="1400">
          <a:solidFill>
            <a:srgbClr val="000000"/>
          </a:solidFill>
          <a:latin typeface="+mn-lt"/>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311150" y="2151063"/>
            <a:ext cx="8515350" cy="836612"/>
          </a:xfrm>
          <a:prstGeom prst="rect">
            <a:avLst/>
          </a:prstGeom>
          <a:noFill/>
          <a:ln w="9525">
            <a:noFill/>
            <a:round/>
            <a:headEnd/>
            <a:tailEnd/>
          </a:ln>
          <a:effectLst/>
        </p:spPr>
        <p:txBody>
          <a:bodyPr vert="horz" wrap="square" lIns="91440" tIns="91440" rIns="91440" bIns="91440" numCol="1" anchor="ctr" anchorCtr="0" compatLnSpc="1">
            <a:prstTxWarp prst="textNoShape">
              <a:avLst/>
            </a:prstTxWarp>
          </a:bodyPr>
          <a:lstStyle/>
          <a:p>
            <a:pPr lvl="0"/>
            <a:r>
              <a:rPr lang="en-GB" altLang="pt-BR" smtClean="0"/>
              <a:t>Clique para editar o formato do texto do título</a:t>
            </a:r>
          </a:p>
        </p:txBody>
      </p:sp>
      <p:sp>
        <p:nvSpPr>
          <p:cNvPr id="2" name="Rectangle 2"/>
          <p:cNvSpPr>
            <a:spLocks noGrp="1" noChangeArrowheads="1"/>
          </p:cNvSpPr>
          <p:nvPr>
            <p:ph type="sldNum"/>
          </p:nvPr>
        </p:nvSpPr>
        <p:spPr bwMode="auto">
          <a:xfrm>
            <a:off x="8472488" y="4662488"/>
            <a:ext cx="542925" cy="3889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3465A4"/>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91440" rIns="91440" bIns="91440" numCol="1" anchor="ctr" anchorCtr="0" compatLnSpc="1">
            <a:prstTxWarp prst="textNoShape">
              <a:avLst/>
            </a:prstTxWarp>
          </a:bodyPr>
          <a:lstStyle>
            <a:lvl1pPr algn="r" eaLnBrk="1">
              <a:buSzPct val="100000"/>
              <a:tabLst>
                <a:tab pos="449263" algn="l"/>
              </a:tabLst>
              <a:defRPr sz="1000">
                <a:solidFill>
                  <a:srgbClr val="595959"/>
                </a:solidFill>
              </a:defRPr>
            </a:lvl1pPr>
          </a:lstStyle>
          <a:p>
            <a:fld id="{DAFBA035-4E29-41CD-8D60-1E00E3802DD8}" type="slidenum">
              <a:rPr lang="pt-BR" altLang="pt-BR"/>
              <a:pPr/>
              <a:t>‹nº›</a:t>
            </a:fld>
            <a:endParaRPr lang="pt-BR" altLang="pt-BR"/>
          </a:p>
        </p:txBody>
      </p:sp>
      <p:sp>
        <p:nvSpPr>
          <p:cNvPr id="3076" name="Rectangle 3"/>
          <p:cNvSpPr>
            <a:spLocks noGrp="1" noChangeArrowheads="1"/>
          </p:cNvSpPr>
          <p:nvPr>
            <p:ph type="body" idx="1"/>
          </p:nvPr>
        </p:nvSpPr>
        <p:spPr bwMode="auto">
          <a:xfrm>
            <a:off x="457200" y="1203325"/>
            <a:ext cx="8224838" cy="2978150"/>
          </a:xfrm>
          <a:prstGeom prst="rect">
            <a:avLst/>
          </a:prstGeom>
          <a:noFill/>
          <a:ln w="9525">
            <a:noFill/>
            <a:round/>
            <a:headEnd/>
            <a:tailEnd/>
          </a:ln>
          <a:effectLst/>
        </p:spPr>
        <p:txBody>
          <a:bodyPr vert="horz" wrap="square" lIns="0" tIns="12600" rIns="0" bIns="0" numCol="1" anchor="t" anchorCtr="0" compatLnSpc="1">
            <a:prstTxWarp prst="textNoShape">
              <a:avLst/>
            </a:prstTxWarp>
          </a:bodyPr>
          <a:lstStyle/>
          <a:p>
            <a:pPr lvl="0"/>
            <a:r>
              <a:rPr lang="en-GB" altLang="pt-BR" smtClean="0"/>
              <a:t>Clique para editar o formato do texto da estrutura de tópicos</a:t>
            </a:r>
          </a:p>
          <a:p>
            <a:pPr lvl="1"/>
            <a:r>
              <a:rPr lang="en-GB" altLang="pt-BR" smtClean="0"/>
              <a:t>2.º nível da estrutura de tópicos</a:t>
            </a:r>
          </a:p>
          <a:p>
            <a:pPr lvl="2"/>
            <a:r>
              <a:rPr lang="en-GB" altLang="pt-BR" smtClean="0"/>
              <a:t>3.º nível da estrutura de tópicos</a:t>
            </a:r>
          </a:p>
          <a:p>
            <a:pPr lvl="3"/>
            <a:r>
              <a:rPr lang="en-GB" altLang="pt-BR" smtClean="0"/>
              <a:t>4.º nível da estrutura de tópicos</a:t>
            </a:r>
          </a:p>
          <a:p>
            <a:pPr lvl="4"/>
            <a:r>
              <a:rPr lang="en-GB" altLang="pt-BR" smtClean="0"/>
              <a:t>5.º nível da estrutura de tópicos</a:t>
            </a:r>
          </a:p>
          <a:p>
            <a:pPr lvl="4"/>
            <a:r>
              <a:rPr lang="en-GB" altLang="pt-BR" smtClean="0"/>
              <a:t>6.º nível da estrutura de tópicos</a:t>
            </a:r>
          </a:p>
          <a:p>
            <a:pPr lvl="4"/>
            <a:r>
              <a:rPr lang="en-GB" altLang="pt-BR" smtClean="0"/>
              <a:t>7.º nível da estrutura de tópicos</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mj-lt"/>
          <a:ea typeface="+mj-ea"/>
          <a:cs typeface="+mj-cs"/>
        </a:defRPr>
      </a:lvl1pPr>
      <a:lvl2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2pPr>
      <a:lvl3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3pPr>
      <a:lvl4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4pPr>
      <a:lvl5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5pPr>
      <a:lvl6pPr marL="25146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6pPr>
      <a:lvl7pPr marL="29718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7pPr>
      <a:lvl8pPr marL="34290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8pPr>
      <a:lvl9pPr marL="38862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9pPr>
    </p:titleStyle>
    <p:body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6" charset="0"/>
        <a:defRPr sz="1400">
          <a:solidFill>
            <a:srgbClr val="00000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6" charset="0"/>
        <a:defRPr sz="1400">
          <a:solidFill>
            <a:srgbClr val="000000"/>
          </a:solidFill>
          <a:latin typeface="+mn-lt"/>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6" charset="0"/>
        <a:defRPr sz="1400">
          <a:solidFill>
            <a:srgbClr val="000000"/>
          </a:solidFill>
          <a:latin typeface="+mn-lt"/>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6" charset="0"/>
        <a:defRPr sz="1400">
          <a:solidFill>
            <a:srgbClr val="000000"/>
          </a:solidFill>
          <a:latin typeface="+mn-lt"/>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sldNum"/>
          </p:nvPr>
        </p:nvSpPr>
        <p:spPr bwMode="auto">
          <a:xfrm>
            <a:off x="8472488" y="4662488"/>
            <a:ext cx="542925" cy="3889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3465A4"/>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91440" rIns="91440" bIns="91440" numCol="1" anchor="ctr" anchorCtr="0" compatLnSpc="1">
            <a:prstTxWarp prst="textNoShape">
              <a:avLst/>
            </a:prstTxWarp>
          </a:bodyPr>
          <a:lstStyle>
            <a:lvl1pPr algn="r" eaLnBrk="1">
              <a:buSzPct val="100000"/>
              <a:tabLst>
                <a:tab pos="449263" algn="l"/>
              </a:tabLst>
              <a:defRPr sz="1000">
                <a:solidFill>
                  <a:srgbClr val="595959"/>
                </a:solidFill>
              </a:defRPr>
            </a:lvl1pPr>
          </a:lstStyle>
          <a:p>
            <a:fld id="{23E0ED42-E58F-4D60-8805-4E547102667E}" type="slidenum">
              <a:rPr lang="pt-BR" altLang="pt-BR"/>
              <a:pPr/>
              <a:t>‹nº›</a:t>
            </a:fld>
            <a:endParaRPr lang="pt-BR" altLang="pt-BR"/>
          </a:p>
        </p:txBody>
      </p:sp>
      <p:sp>
        <p:nvSpPr>
          <p:cNvPr id="4099" name="Rectangle 2"/>
          <p:cNvSpPr>
            <a:spLocks noGrp="1" noChangeArrowheads="1"/>
          </p:cNvSpPr>
          <p:nvPr>
            <p:ph type="title"/>
          </p:nvPr>
        </p:nvSpPr>
        <p:spPr bwMode="auto">
          <a:xfrm>
            <a:off x="457200" y="204788"/>
            <a:ext cx="8224838" cy="854075"/>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altLang="pt-BR" smtClean="0"/>
              <a:t>Clique para editar o formato do texto do título</a:t>
            </a:r>
          </a:p>
        </p:txBody>
      </p:sp>
      <p:sp>
        <p:nvSpPr>
          <p:cNvPr id="4100" name="Rectangle 3"/>
          <p:cNvSpPr>
            <a:spLocks noGrp="1" noChangeArrowheads="1"/>
          </p:cNvSpPr>
          <p:nvPr>
            <p:ph type="body" idx="1"/>
          </p:nvPr>
        </p:nvSpPr>
        <p:spPr bwMode="auto">
          <a:xfrm>
            <a:off x="457200" y="1203325"/>
            <a:ext cx="8224838" cy="2978150"/>
          </a:xfrm>
          <a:prstGeom prst="rect">
            <a:avLst/>
          </a:prstGeom>
          <a:noFill/>
          <a:ln w="9525">
            <a:noFill/>
            <a:round/>
            <a:headEnd/>
            <a:tailEnd/>
          </a:ln>
          <a:effectLst/>
        </p:spPr>
        <p:txBody>
          <a:bodyPr vert="horz" wrap="square" lIns="0" tIns="12600" rIns="0" bIns="0" numCol="1" anchor="t" anchorCtr="0" compatLnSpc="1">
            <a:prstTxWarp prst="textNoShape">
              <a:avLst/>
            </a:prstTxWarp>
          </a:bodyPr>
          <a:lstStyle/>
          <a:p>
            <a:pPr lvl="0"/>
            <a:r>
              <a:rPr lang="en-GB" altLang="pt-BR" smtClean="0"/>
              <a:t>Clique para editar o formato do texto da estrutura de tópicos</a:t>
            </a:r>
          </a:p>
          <a:p>
            <a:pPr lvl="1"/>
            <a:r>
              <a:rPr lang="en-GB" altLang="pt-BR" smtClean="0"/>
              <a:t>2.º nível da estrutura de tópicos</a:t>
            </a:r>
          </a:p>
          <a:p>
            <a:pPr lvl="2"/>
            <a:r>
              <a:rPr lang="en-GB" altLang="pt-BR" smtClean="0"/>
              <a:t>3.º nível da estrutura de tópicos</a:t>
            </a:r>
          </a:p>
          <a:p>
            <a:pPr lvl="3"/>
            <a:r>
              <a:rPr lang="en-GB" altLang="pt-BR" smtClean="0"/>
              <a:t>4.º nível da estrutura de tópicos</a:t>
            </a:r>
          </a:p>
          <a:p>
            <a:pPr lvl="4"/>
            <a:r>
              <a:rPr lang="en-GB" altLang="pt-BR" smtClean="0"/>
              <a:t>5.º nível da estrutura de tópicos</a:t>
            </a:r>
          </a:p>
          <a:p>
            <a:pPr lvl="4"/>
            <a:r>
              <a:rPr lang="en-GB" altLang="pt-BR" smtClean="0"/>
              <a:t>6.º nível da estrutura de tópicos</a:t>
            </a:r>
          </a:p>
          <a:p>
            <a:pPr lvl="4"/>
            <a:r>
              <a:rPr lang="en-GB" altLang="pt-BR" smtClean="0"/>
              <a:t>7.º nível da estrutura de tópicos</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mj-lt"/>
          <a:ea typeface="+mj-ea"/>
          <a:cs typeface="+mj-cs"/>
        </a:defRPr>
      </a:lvl1pPr>
      <a:lvl2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2pPr>
      <a:lvl3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3pPr>
      <a:lvl4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4pPr>
      <a:lvl5pPr algn="l" defTabSz="449263" rtl="0" eaLnBrk="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5pPr>
      <a:lvl6pPr marL="25146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6pPr>
      <a:lvl7pPr marL="29718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7pPr>
      <a:lvl8pPr marL="34290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8pPr>
      <a:lvl9pPr marL="3886200" indent="-228600" algn="l" defTabSz="449263" rtl="0" fontAlgn="base" hangingPunct="0">
        <a:lnSpc>
          <a:spcPct val="93000"/>
        </a:lnSpc>
        <a:spcBef>
          <a:spcPct val="0"/>
        </a:spcBef>
        <a:spcAft>
          <a:spcPct val="0"/>
        </a:spcAft>
        <a:buClr>
          <a:srgbClr val="000000"/>
        </a:buClr>
        <a:buSzPct val="100000"/>
        <a:buFont typeface="Times New Roman" pitchFamily="16" charset="0"/>
        <a:defRPr sz="1400">
          <a:solidFill>
            <a:srgbClr val="000000"/>
          </a:solidFill>
          <a:latin typeface="Arial" charset="0"/>
          <a:cs typeface="Arial" charset="0"/>
        </a:defRPr>
      </a:lvl9pPr>
    </p:titleStyle>
    <p:body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6" charset="0"/>
        <a:defRPr sz="1400">
          <a:solidFill>
            <a:srgbClr val="00000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6" charset="0"/>
        <a:defRPr sz="1400">
          <a:solidFill>
            <a:srgbClr val="000000"/>
          </a:solidFill>
          <a:latin typeface="+mn-lt"/>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6" charset="0"/>
        <a:defRPr sz="1400">
          <a:solidFill>
            <a:srgbClr val="000000"/>
          </a:solidFill>
          <a:latin typeface="+mn-lt"/>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6" charset="0"/>
        <a:defRPr sz="1400">
          <a:solidFill>
            <a:srgbClr val="000000"/>
          </a:solidFill>
          <a:latin typeface="+mn-lt"/>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4.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30.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4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8.xm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9.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0.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1.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Rectangle 1"/>
          <p:cNvSpPr>
            <a:spLocks noGrp="1" noChangeArrowheads="1"/>
          </p:cNvSpPr>
          <p:nvPr>
            <p:ph type="title" idx="4294967295"/>
          </p:nvPr>
        </p:nvSpPr>
        <p:spPr>
          <a:xfrm>
            <a:off x="311150" y="744538"/>
            <a:ext cx="8520113" cy="2052637"/>
          </a:xfrm>
        </p:spPr>
        <p:txBody>
          <a:bodyPr/>
          <a:lstStyle/>
          <a:p>
            <a:pPr algn="ct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5200" smtClean="0">
                <a:solidFill>
                  <a:srgbClr val="FFFFFF"/>
                </a:solidFill>
              </a:rPr>
              <a:t>COMITÊ TRANSFUSIONAL</a:t>
            </a:r>
          </a:p>
        </p:txBody>
      </p:sp>
      <p:sp>
        <p:nvSpPr>
          <p:cNvPr id="6147" name="Rectangle 2"/>
          <p:cNvSpPr>
            <a:spLocks noGrp="1" noChangeArrowheads="1"/>
          </p:cNvSpPr>
          <p:nvPr>
            <p:ph type="subTitle" idx="4294967295"/>
          </p:nvPr>
        </p:nvSpPr>
        <p:spPr>
          <a:xfrm>
            <a:off x="311150" y="2833688"/>
            <a:ext cx="8520113" cy="792162"/>
          </a:xfrm>
        </p:spPr>
        <p:txBody>
          <a:bodyPr lIns="91440" tIns="91440" rIns="91440" bIns="91440"/>
          <a:lstStyle/>
          <a:p>
            <a:pPr marL="0" indent="0" algn="ctr" eaLnBrk="1">
              <a:lnSpc>
                <a:spcPct val="100000"/>
              </a:lnSpc>
              <a:spcBef>
                <a:spcPct val="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t-BR" altLang="pt-BR" sz="2800" smtClean="0">
                <a:solidFill>
                  <a:srgbClr val="FFFFFF"/>
                </a:solidFill>
              </a:rPr>
              <a:t>Almeri Marlene Balsan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578" name="Rectangle 1"/>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É COMPETÊNCIA do Comitê Transfusional o monitoramento da prática hemoterápica na instituição de assistência à saúde visando o uso racional do sangue, atividade educacional continuada em hemoterapia, a hemovigilância e a elaboração de protocolos institucional no atendimento a rotina hemoterápica.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Os serviços de hemoterapia e as instituições de assistência a saúde que possuam agências transfusionais, constituirão seu próprio Comitê Transfusional.</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 constituição do Comitê Transfusional será compatível e adequar-se-á às necessidades e complexidades de cada serviço de hemoterapia.</a:t>
            </a:r>
          </a:p>
        </p:txBody>
      </p:sp>
      <p:sp>
        <p:nvSpPr>
          <p:cNvPr id="24579" name="Rectangle 2"/>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COMITÊ TRANSFUSIONAL</a:t>
            </a:r>
            <a:br>
              <a:rPr lang="pt-BR" altLang="pt-BR" sz="2800" b="1" smtClean="0">
                <a:solidFill>
                  <a:srgbClr val="6AA84F"/>
                </a:solidFill>
              </a:rPr>
            </a:br>
            <a:endParaRPr lang="pt-BR" altLang="pt-BR" sz="2800" b="1" smtClean="0">
              <a:solidFill>
                <a:srgbClr val="6AA84F"/>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6626"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COMPETÊNCIAS 1</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26627"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Zelar pelo cumprimento das normas regionais, nacionais internacionais e institucionais relativos aos assuntos de sua competência.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Revisar periodicamente a legislação relacionada à politica transfusional e sua aplicação na legislação.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Monitorar os eventos adversos a transfusão de sangue e hemocomponentes , juntamente com a comissão de  hemovigilância.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Elaborar normas, analisar e emitir pareceres, realizar avaliações e auditorias, promover ações educativas e de divulgação sobre questões relativas ao processo de hemotransfusão.</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8674"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COMPETÊNCIAS 2</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28675"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Elaborar planos de ação e estabelecer estratégias de atuação para aumentar a segurança transfusional, dentro da área de abrangência estabelecida  na instituição.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Promover educação continuada na área transfusional para profissionais de saúde integrantes da equipe assistencial.</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Estabelecer critérios transfusionais em conhecimento científico adequado ao atendimento dos pacientes na instituição.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Desenvolver mecanismos  para avaliações das requisições transfusionais antes de sua liberação para uso.</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22"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FUNCIONAMENTO</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30723"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Coordenador do CT tem atribuição de convocar as reuniões.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As reuniões ordinárias são realizadas mensais, já estabelecida em cronograma data, hora e duração.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Em caso de falta dos membros, estes devem justificá-la por escrito.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Deve ser realizada ata de cada reunião, onde os membros consignarão sua presença, ficando ajustado as pendências, conclusões, deliberações e resoluções. A ata deverá ser assinada.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Uma cópia da ata deve ser encaminhada a Direção Técnica/Médica da instituição ao qual faz parte.</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O Comitê Transfusional deverá fazer avaliação das transfusões realizadas e dos eventos.</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2770" name="Rectangle 1"/>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As instituições  de assistência a  saúde que não possuam Agência Transfusional, participarão das atividades  do Comitê Transfusional do serviço de hemoterapia que as assiste ou constituirão o seu comitê transfusional.</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O serviço de hemoterapia colaborará com as atividades do Comitê Transfusional das instituições de assistência à saúde para as quais forneça componente sanguíneo para atividade transfusional, de elaboração e implementação de protocolos para controlar as indicações, o uso e o descarte dos hemocomponentes sanguíneos, quando solicitado.</a:t>
            </a:r>
          </a:p>
        </p:txBody>
      </p:sp>
      <p:sp>
        <p:nvSpPr>
          <p:cNvPr id="32771" name="Rectangle 2"/>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COMITÊ TRANSFUSIONAL</a:t>
            </a:r>
            <a:br>
              <a:rPr lang="pt-BR" altLang="pt-BR" sz="2800" b="1" smtClean="0">
                <a:solidFill>
                  <a:srgbClr val="6AA84F"/>
                </a:solidFill>
              </a:rPr>
            </a:br>
            <a:endParaRPr lang="pt-BR" altLang="pt-BR" sz="2800" b="1" smtClean="0">
              <a:solidFill>
                <a:srgbClr val="6AA84F"/>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4818" name="Rectangle 1"/>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Composição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Institucional:</a:t>
            </a:r>
            <a:br>
              <a:rPr lang="pt-BR" altLang="pt-BR" sz="2000" smtClean="0">
                <a:solidFill>
                  <a:srgbClr val="595959"/>
                </a:solidFill>
              </a:rPr>
            </a:br>
            <a:r>
              <a:rPr lang="pt-BR" altLang="pt-BR" sz="2000" smtClean="0">
                <a:solidFill>
                  <a:srgbClr val="595959"/>
                </a:solidFill>
              </a:rPr>
              <a:t>Cada instituição hospitalar pública ou privada, núcleo de hemoterapia, agência transfusional, deverá ter o seu Comitê transfusional.</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Multidisciplinar:</a:t>
            </a:r>
            <a:br>
              <a:rPr lang="pt-BR" altLang="pt-BR" sz="2000" smtClean="0">
                <a:solidFill>
                  <a:srgbClr val="595959"/>
                </a:solidFill>
              </a:rPr>
            </a:br>
            <a:r>
              <a:rPr lang="pt-BR" altLang="pt-BR" sz="2000" smtClean="0">
                <a:solidFill>
                  <a:srgbClr val="595959"/>
                </a:solidFill>
              </a:rPr>
              <a:t>Amplamente divulgado suas funções e  área de atuação.</a:t>
            </a:r>
            <a:br>
              <a:rPr lang="pt-BR" altLang="pt-BR" sz="2000" smtClean="0">
                <a:solidFill>
                  <a:srgbClr val="595959"/>
                </a:solidFill>
              </a:rPr>
            </a:br>
            <a:r>
              <a:rPr lang="pt-BR" altLang="pt-BR" sz="2000" smtClean="0">
                <a:solidFill>
                  <a:srgbClr val="595959"/>
                </a:solidFill>
              </a:rPr>
              <a:t>Informativo, educativo e atualizado nos temas pertinentes às áreas de hemoterapia e hemovigilância.</a:t>
            </a:r>
          </a:p>
        </p:txBody>
      </p:sp>
      <p:sp>
        <p:nvSpPr>
          <p:cNvPr id="34819" name="Rectangle 2"/>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COMITÊ TRANSFUSIONAL</a:t>
            </a:r>
            <a:br>
              <a:rPr lang="pt-BR" altLang="pt-BR" sz="2800" b="1" smtClean="0">
                <a:solidFill>
                  <a:srgbClr val="6AA84F"/>
                </a:solidFill>
              </a:rPr>
            </a:br>
            <a:endParaRPr lang="pt-BR" altLang="pt-BR" sz="2800" b="1" smtClean="0">
              <a:solidFill>
                <a:srgbClr val="6AA84F"/>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6866"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2001</a:t>
            </a:r>
            <a:br>
              <a:rPr lang="pt-BR" altLang="pt-BR" sz="2800" b="1" smtClean="0">
                <a:solidFill>
                  <a:srgbClr val="6AA84F"/>
                </a:solidFill>
              </a:rPr>
            </a:br>
            <a:endParaRPr lang="pt-BR" altLang="pt-BR" sz="2800" b="1" smtClean="0">
              <a:solidFill>
                <a:srgbClr val="6AA84F"/>
              </a:solidFill>
            </a:endParaRPr>
          </a:p>
        </p:txBody>
      </p:sp>
      <p:sp>
        <p:nvSpPr>
          <p:cNvPr id="36867" name="Rectangle 2"/>
          <p:cNvSpPr>
            <a:spLocks noGrp="1" noChangeArrowheads="1"/>
          </p:cNvSpPr>
          <p:nvPr>
            <p:ph type="body" idx="4294967295"/>
          </p:nvPr>
        </p:nvSpPr>
        <p:spPr>
          <a:xfrm>
            <a:off x="1333500" y="1962150"/>
            <a:ext cx="3068638" cy="1220788"/>
          </a:xfrm>
        </p:spPr>
        <p:txBody>
          <a:bodyPr/>
          <a:lstStyle/>
          <a:p>
            <a:pPr marL="0" indent="0" algn="ctr" eaLnBrk="1">
              <a:lnSpc>
                <a:spcPct val="100000"/>
              </a:lnSpc>
              <a:spcBef>
                <a:spcPct val="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t-BR" altLang="pt-BR" sz="2000" b="1" smtClean="0">
                <a:solidFill>
                  <a:srgbClr val="595959"/>
                </a:solidFill>
              </a:rPr>
              <a:t>ESTRUTURA DO COMITÊ TRANSFUSIONAL</a:t>
            </a:r>
          </a:p>
          <a:p>
            <a:pPr marL="0" indent="0" algn="ctr" eaLnBrk="1">
              <a:lnSpc>
                <a:spcPct val="100000"/>
              </a:lnSpc>
              <a:spcBef>
                <a:spcPts val="1600"/>
              </a:spcBef>
              <a:spcAft>
                <a:spcPts val="160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t-BR" altLang="pt-BR" sz="2000" b="1" smtClean="0">
                <a:solidFill>
                  <a:srgbClr val="595959"/>
                </a:solidFill>
              </a:rPr>
              <a:t>2001</a:t>
            </a:r>
          </a:p>
        </p:txBody>
      </p:sp>
      <p:pic>
        <p:nvPicPr>
          <p:cNvPr id="36868" name="Picture 3"/>
          <p:cNvPicPr>
            <a:picLocks noChangeAspect="1" noChangeArrowheads="1"/>
          </p:cNvPicPr>
          <p:nvPr/>
        </p:nvPicPr>
        <p:blipFill>
          <a:blip r:embed="rId4"/>
          <a:srcRect l="10779"/>
          <a:stretch>
            <a:fillRect/>
          </a:stretch>
        </p:blipFill>
        <p:spPr bwMode="auto">
          <a:xfrm>
            <a:off x="4862513" y="1008063"/>
            <a:ext cx="2709862" cy="4049712"/>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8914"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2017</a:t>
            </a:r>
            <a:br>
              <a:rPr lang="pt-BR" altLang="pt-BR" sz="2800" b="1" smtClean="0">
                <a:solidFill>
                  <a:srgbClr val="6AA84F"/>
                </a:solidFill>
              </a:rPr>
            </a:br>
            <a:endParaRPr lang="pt-BR" altLang="pt-BR" sz="2800" b="1" smtClean="0">
              <a:solidFill>
                <a:srgbClr val="6AA84F"/>
              </a:solidFill>
            </a:endParaRPr>
          </a:p>
        </p:txBody>
      </p:sp>
      <p:sp>
        <p:nvSpPr>
          <p:cNvPr id="38915" name="Rectangle 2"/>
          <p:cNvSpPr>
            <a:spLocks noGrp="1" noChangeArrowheads="1"/>
          </p:cNvSpPr>
          <p:nvPr>
            <p:ph type="body" idx="4294967295"/>
          </p:nvPr>
        </p:nvSpPr>
        <p:spPr>
          <a:xfrm>
            <a:off x="1333500" y="1962150"/>
            <a:ext cx="3068638" cy="1220788"/>
          </a:xfrm>
        </p:spPr>
        <p:txBody>
          <a:bodyPr/>
          <a:lstStyle/>
          <a:p>
            <a:pPr marL="0" indent="0" algn="ctr" eaLnBrk="1">
              <a:lnSpc>
                <a:spcPct val="100000"/>
              </a:lnSpc>
              <a:spcBef>
                <a:spcPct val="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t-BR" altLang="pt-BR" sz="2000" b="1" smtClean="0">
                <a:solidFill>
                  <a:srgbClr val="595959"/>
                </a:solidFill>
              </a:rPr>
              <a:t>ESTRUTURA DO COMITÊ TRANSFUSIONAL</a:t>
            </a:r>
          </a:p>
          <a:p>
            <a:pPr marL="0" indent="0" algn="ctr" eaLnBrk="1">
              <a:lnSpc>
                <a:spcPct val="100000"/>
              </a:lnSpc>
              <a:spcBef>
                <a:spcPts val="1600"/>
              </a:spcBef>
              <a:spcAft>
                <a:spcPts val="160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t-BR" altLang="pt-BR" sz="2000" b="1" smtClean="0">
                <a:solidFill>
                  <a:srgbClr val="595959"/>
                </a:solidFill>
              </a:rPr>
              <a:t>2018</a:t>
            </a:r>
          </a:p>
        </p:txBody>
      </p:sp>
      <p:sp>
        <p:nvSpPr>
          <p:cNvPr id="38916" name="AutoShape 6" descr="https://mail.google.com/mail/u/0?ui=2&amp;ik=805be435b9&amp;attid=0.1&amp;permmsgid=msg-f:1631907728231812653&amp;th=16a5b36ebf78ce2d&amp;view=fimg&amp;sz=s0-l75-ft&amp;attbid=ANGjdJ_oadwKUk_eOtQccnul5cPF2u1ZvXJysjawLRxiucAOFpt_f-zI7r_h69vKXURpbvtMP2-iaGTag2rroomqEIiuYm3XJMj9E21PlDVpqgniE8ZnYb-e3qpqkzU&amp;disp=emb"/>
          <p:cNvSpPr>
            <a:spLocks noChangeAspect="1" noChangeArrowheads="1"/>
          </p:cNvSpPr>
          <p:nvPr/>
        </p:nvSpPr>
        <p:spPr bwMode="auto">
          <a:xfrm>
            <a:off x="155575" y="-133350"/>
            <a:ext cx="304800" cy="304800"/>
          </a:xfrm>
          <a:prstGeom prst="rect">
            <a:avLst/>
          </a:prstGeom>
          <a:noFill/>
          <a:ln w="9525">
            <a:noFill/>
            <a:miter lim="800000"/>
            <a:headEnd/>
            <a:tailEnd/>
          </a:ln>
        </p:spPr>
        <p:txBody>
          <a:bodyPr/>
          <a:lstStyle/>
          <a:p>
            <a:pPr eaLnBrk="1">
              <a:lnSpc>
                <a:spcPct val="93000"/>
              </a:lnSpc>
              <a:buClr>
                <a:srgbClr val="000000"/>
              </a:buClr>
              <a:buSzPct val="100000"/>
              <a:buFont typeface="Times New Roman" pitchFamily="16" charset="0"/>
              <a:buNone/>
            </a:pPr>
            <a:endParaRPr lang="pt-BR" altLang="pt-BR"/>
          </a:p>
        </p:txBody>
      </p:sp>
      <p:pic>
        <p:nvPicPr>
          <p:cNvPr id="38917" name="Picture 7"/>
          <p:cNvPicPr>
            <a:picLocks noChangeAspect="1" noChangeArrowheads="1"/>
          </p:cNvPicPr>
          <p:nvPr/>
        </p:nvPicPr>
        <p:blipFill>
          <a:blip r:embed="rId4"/>
          <a:srcRect/>
          <a:stretch>
            <a:fillRect/>
          </a:stretch>
        </p:blipFill>
        <p:spPr bwMode="auto">
          <a:xfrm>
            <a:off x="4716463" y="1047750"/>
            <a:ext cx="2646362" cy="3527425"/>
          </a:xfrm>
          <a:prstGeom prst="rect">
            <a:avLst/>
          </a:prstGeom>
          <a:noFill/>
          <a:ln w="9525">
            <a:noFill/>
            <a:miter lim="800000"/>
            <a:headEnd/>
            <a:tailEnd/>
          </a:ln>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62"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HCPA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23554" name="Rectangle 2"/>
          <p:cNvSpPr>
            <a:spLocks noGrp="1" noChangeArrowheads="1"/>
          </p:cNvSpPr>
          <p:nvPr>
            <p:ph type="body" idx="4294967295"/>
          </p:nvPr>
        </p:nvSpPr>
        <p:spPr>
          <a:xfrm>
            <a:off x="311150" y="1152525"/>
            <a:ext cx="8520113" cy="3416300"/>
          </a:xfrm>
        </p:spPr>
        <p:txBody>
          <a:bodyPr/>
          <a:lstStyle/>
          <a:p>
            <a:pPr marL="0" indent="103188" eaLnBrk="1">
              <a:lnSpc>
                <a:spcPct val="100000"/>
              </a:lnSpc>
              <a:spcBef>
                <a:spcPct val="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pt-BR" altLang="pt-BR" sz="2000" smtClean="0">
                <a:solidFill>
                  <a:srgbClr val="595959"/>
                </a:solidFill>
              </a:rPr>
              <a:t>1ª REUNIÃO DO COMITÊ TRANSFUSIONAL DO HCPA EM 2001:</a:t>
            </a:r>
          </a:p>
          <a:p>
            <a:pPr marL="457200" indent="-354013" eaLnBrk="1">
              <a:lnSpc>
                <a:spcPct val="100000"/>
              </a:lnSpc>
              <a:spcBef>
                <a:spcPts val="1600"/>
              </a:spcBef>
              <a:buClr>
                <a:srgbClr val="595959"/>
              </a:buClr>
              <a:buFont typeface="Arial"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pt-BR" altLang="pt-BR" sz="2000" smtClean="0">
                <a:solidFill>
                  <a:srgbClr val="595959"/>
                </a:solidFill>
              </a:rPr>
              <a:t>Representantes  dos  serviços clínicos, cirúrgicos , anestesia, enfermagem, administrativos;</a:t>
            </a:r>
          </a:p>
          <a:p>
            <a:pPr marL="457200" indent="-354013" eaLnBrk="1">
              <a:lnSpc>
                <a:spcPct val="100000"/>
              </a:lnSpc>
              <a:spcBef>
                <a:spcPct val="0"/>
              </a:spcBef>
              <a:buClr>
                <a:srgbClr val="595959"/>
              </a:buClr>
              <a:buFont typeface="Arial"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pt-BR" altLang="pt-BR" sz="2000" smtClean="0">
                <a:solidFill>
                  <a:srgbClr val="595959"/>
                </a:solidFill>
              </a:rPr>
              <a:t>Representante da direção;</a:t>
            </a:r>
          </a:p>
          <a:p>
            <a:pPr marL="457200" indent="-354013" eaLnBrk="1">
              <a:lnSpc>
                <a:spcPct val="100000"/>
              </a:lnSpc>
              <a:spcBef>
                <a:spcPct val="0"/>
              </a:spcBef>
              <a:buClr>
                <a:srgbClr val="595959"/>
              </a:buClr>
              <a:buFont typeface="Arial"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pt-BR" altLang="pt-BR" sz="2000" smtClean="0">
                <a:solidFill>
                  <a:srgbClr val="595959"/>
                </a:solidFill>
              </a:rPr>
              <a:t>Ampla discussão;</a:t>
            </a:r>
          </a:p>
          <a:p>
            <a:pPr marL="457200" indent="-354013" eaLnBrk="1">
              <a:lnSpc>
                <a:spcPct val="100000"/>
              </a:lnSpc>
              <a:spcBef>
                <a:spcPct val="0"/>
              </a:spcBef>
              <a:buClr>
                <a:srgbClr val="595959"/>
              </a:buClr>
              <a:buFont typeface="Arial"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pt-BR" altLang="pt-BR" sz="2000" smtClean="0">
                <a:solidFill>
                  <a:srgbClr val="595959"/>
                </a:solidFill>
              </a:rPr>
              <a:t>Revisão de literatura;</a:t>
            </a:r>
          </a:p>
          <a:p>
            <a:pPr marL="457200" indent="-354013" eaLnBrk="1">
              <a:lnSpc>
                <a:spcPct val="100000"/>
              </a:lnSpc>
              <a:spcBef>
                <a:spcPct val="0"/>
              </a:spcBef>
              <a:buClr>
                <a:srgbClr val="595959"/>
              </a:buClr>
              <a:buFont typeface="Arial"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pt-BR" altLang="pt-BR" sz="2000" smtClean="0">
                <a:solidFill>
                  <a:srgbClr val="595959"/>
                </a:solidFill>
              </a:rPr>
              <a:t>Apresentação de protocolo para o corpo clínico do hospital;</a:t>
            </a:r>
          </a:p>
          <a:p>
            <a:pPr marL="457200" indent="-354013" eaLnBrk="1">
              <a:lnSpc>
                <a:spcPct val="100000"/>
              </a:lnSpc>
              <a:spcBef>
                <a:spcPct val="0"/>
              </a:spcBef>
              <a:buClr>
                <a:srgbClr val="595959"/>
              </a:buClr>
              <a:buFont typeface="Arial"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defRPr/>
            </a:pPr>
            <a:r>
              <a:rPr lang="pt-BR" altLang="pt-BR" sz="2000" smtClean="0">
                <a:solidFill>
                  <a:srgbClr val="595959"/>
                </a:solidFill>
              </a:rPr>
              <a:t>Composição definitiva do comitê transfusional.</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3010"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NOSSA EXPERIÊNCIA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43011"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Protocolo transfusional;</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Solicitação transfusão/hemocomponentes;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Aproximação com os serviços /troca de experiências;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Conceituar solicitações urgentes/emergência;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Reservas de hemocomponentes para cirurgias;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Estorno de hemocomponentes.</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194"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COMITÊ TRANSFUSIONAL</a:t>
            </a:r>
            <a:br>
              <a:rPr lang="pt-BR" altLang="pt-BR" sz="2800" b="1" smtClean="0">
                <a:solidFill>
                  <a:srgbClr val="6AA84F"/>
                </a:solidFill>
              </a:rPr>
            </a:br>
            <a:endParaRPr lang="pt-BR" altLang="pt-BR" sz="2800" b="1" smtClean="0">
              <a:solidFill>
                <a:srgbClr val="6AA84F"/>
              </a:solidFill>
            </a:endParaRPr>
          </a:p>
        </p:txBody>
      </p:sp>
      <p:sp>
        <p:nvSpPr>
          <p:cNvPr id="8195"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Histórico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Objetivo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Composição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Estrutura de cada comitê</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 experiência do comitê transfusional no serviço de hemoterapia do HCPA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Início em março de 2001 –ordem de serviço 003/2001 VPM/GENF.</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Protocolos transfusionais</a:t>
            </a:r>
          </a:p>
          <a:p>
            <a:pPr marL="914400" lvl="1" indent="-3413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1800" smtClean="0">
                <a:solidFill>
                  <a:srgbClr val="595959"/>
                </a:solidFill>
              </a:rPr>
              <a:t>Adulto</a:t>
            </a:r>
          </a:p>
          <a:p>
            <a:pPr marL="914400" lvl="1" indent="-3413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1800" smtClean="0">
                <a:solidFill>
                  <a:srgbClr val="595959"/>
                </a:solidFill>
              </a:rPr>
              <a:t>Pediátrico</a:t>
            </a:r>
          </a:p>
          <a:p>
            <a:pPr marL="914400" lvl="1" indent="-3413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1800" smtClean="0">
                <a:solidFill>
                  <a:srgbClr val="595959"/>
                </a:solidFill>
              </a:rPr>
              <a:t>Transfusão maciça</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5058" name="Rectangle 1"/>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Termo de consentimento  livre e esclarecido para Transfusão e sangria terapêutica,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Reforçar dupla checagem, registros, sinais vitais ,no momento de infundir o hemocomponente.</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Maletas térmicas para transporte do hemocomponente.</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Kit de sangue do grupo O, Rh negativo no bloco cirúrgico para atendimento em emergências, juntamente com a unidade de terapia transfusional.</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Resoluções de não conformidade criada em solicitação de hemocomponente e este não ser utilizado.</a:t>
            </a:r>
          </a:p>
        </p:txBody>
      </p:sp>
      <p:sp>
        <p:nvSpPr>
          <p:cNvPr id="45059" name="Rectangle 2"/>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COMITÊ TRANSFUSIONAL</a:t>
            </a:r>
            <a:br>
              <a:rPr lang="pt-BR" altLang="pt-BR" sz="2800" b="1" smtClean="0">
                <a:solidFill>
                  <a:srgbClr val="6AA84F"/>
                </a:solidFill>
              </a:rPr>
            </a:br>
            <a:endParaRPr lang="pt-BR" altLang="pt-BR" sz="2800" b="1" smtClean="0">
              <a:solidFill>
                <a:srgbClr val="6AA84F"/>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6625" name="Rectangle 1"/>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Transplante hepático , paciente com provas incompatíveis, equipe do S.Hemoterapia mobilizada, cirurgia suspensa.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Curso EAD , Reações transfusionais – divulgar e enfatizar  a importância para todos.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CTI – reforçar a importância de dupla checagem.</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Indicadores  sobre adequação no número de hemocomponentes. </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Indicadores de estorno de hemocomponentes.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Pesquisa de mercado de equipamento para aquecimento de sangue.</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Disponibilizar protocolos transfusionais .</a:t>
            </a:r>
          </a:p>
          <a:p>
            <a:pPr marL="0" indent="103188" eaLnBrk="1">
              <a:lnSpc>
                <a:spcPct val="100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p:txBody>
      </p:sp>
      <p:sp>
        <p:nvSpPr>
          <p:cNvPr id="47107" name="Rectangle 2"/>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COMITÊ TRANSFUSIONAL</a:t>
            </a:r>
            <a:br>
              <a:rPr lang="pt-BR" altLang="pt-BR" sz="2800" b="1" smtClean="0">
                <a:solidFill>
                  <a:srgbClr val="6AA84F"/>
                </a:solidFill>
              </a:rPr>
            </a:br>
            <a:endParaRPr lang="pt-BR" altLang="pt-BR" sz="2800" b="1" smtClean="0">
              <a:solidFill>
                <a:srgbClr val="6AA84F"/>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7649" name="Rectangle 1"/>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Aulas Dr. Leo </a:t>
            </a:r>
            <a:r>
              <a:rPr lang="pt-BR" altLang="pt-BR" sz="2000" dirty="0" err="1" smtClean="0">
                <a:solidFill>
                  <a:srgbClr val="595959"/>
                </a:solidFill>
              </a:rPr>
              <a:t>Sekine</a:t>
            </a:r>
            <a:r>
              <a:rPr lang="pt-BR" altLang="pt-BR" sz="2000" dirty="0" smtClean="0">
                <a:solidFill>
                  <a:srgbClr val="595959"/>
                </a:solidFill>
              </a:rPr>
              <a:t>, revisão de estudo de maior relevância sobre uso de Concentrados de plaquetas por Aféreses e Randômicas, com o objetivo de hierarquizar indicação.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Convocar doadores para coleta de amostras de sangue para verificar </a:t>
            </a:r>
            <a:r>
              <a:rPr lang="pt-BR" altLang="pt-BR" sz="2000" dirty="0" err="1" smtClean="0">
                <a:solidFill>
                  <a:srgbClr val="595959"/>
                </a:solidFill>
              </a:rPr>
              <a:t>soroconversão</a:t>
            </a:r>
            <a:r>
              <a:rPr lang="pt-BR" altLang="pt-BR" sz="2000" dirty="0" smtClean="0">
                <a:solidFill>
                  <a:srgbClr val="595959"/>
                </a:solidFill>
              </a:rPr>
              <a:t> de testes sorológicos.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Amostras recebidas com identificação inadequada.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Coletar amostras de RN para testes pré transfusionais exclusivos ou compartilhar  amostras coletadas para exame de laboratório.		</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Aulas  em geral esclarecimento institucional de boas práticas transfusional.	                            </a:t>
            </a:r>
          </a:p>
          <a:p>
            <a:pPr marL="0" indent="103188" eaLnBrk="1">
              <a:lnSpc>
                <a:spcPct val="100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
        <p:nvSpPr>
          <p:cNvPr id="49155" name="Rectangle 2"/>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COMITÊ TRANSFUSIONAL</a:t>
            </a:r>
            <a:br>
              <a:rPr lang="pt-BR" altLang="pt-BR" sz="2800" b="1" smtClean="0">
                <a:solidFill>
                  <a:srgbClr val="6AA84F"/>
                </a:solidFill>
              </a:rPr>
            </a:br>
            <a:endParaRPr lang="pt-BR" altLang="pt-BR" sz="2800" b="1" smtClean="0">
              <a:solidFill>
                <a:srgbClr val="6AA84F"/>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02"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PROBLEMAS</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51203"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Inoperante;</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Sofrer influência de membros proeminentes;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Agenda insignificante;</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Reuniões insignificantes e inconsequentes;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Incapacidade em resolver conflitos;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Falta de respeito e autoridade;</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Visto como decoração;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Membros permanentes e relegados ao ostracismo.</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3250"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EXPERIÊNCIA NO HCPA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29698"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Ações realizadas :</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Melhorar a qualidade;</a:t>
            </a:r>
          </a:p>
          <a:p>
            <a:pPr marL="560387" lvl="1" indent="0" eaLnBrk="1">
              <a:lnSpc>
                <a:spcPct val="100000"/>
              </a:lnSpc>
              <a:spcBef>
                <a:spcPct val="0"/>
              </a:spcBef>
              <a:buClr>
                <a:srgbClr val="595959"/>
              </a:buCl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Controlar riscos;</a:t>
            </a:r>
          </a:p>
          <a:p>
            <a:pPr marL="560387" lvl="1" indent="0" eaLnBrk="1">
              <a:lnSpc>
                <a:spcPct val="100000"/>
              </a:lnSpc>
              <a:spcBef>
                <a:spcPct val="0"/>
              </a:spcBef>
              <a:buClr>
                <a:srgbClr val="595959"/>
              </a:buCl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Atingir a eficiência.</a:t>
            </a:r>
          </a:p>
          <a:p>
            <a:pPr marL="0" indent="103188" eaLnBrk="1">
              <a:lnSpc>
                <a:spcPct val="100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2769" name="Rectangle 1"/>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A Hemoterapia Brasileira é um reflexo de longo processo de construção, baseado no esforço iniciado na década de 1960 com destacado avanço na década dos anos 1980 - 1990.</a:t>
            </a:r>
          </a:p>
          <a:p>
            <a:pPr marL="103187" indent="0" eaLnBrk="1">
              <a:lnSpc>
                <a:spcPct val="100000"/>
              </a:lnSpc>
              <a:spcBef>
                <a:spcPct val="0"/>
              </a:spcBef>
              <a:buClr>
                <a:srgbClr val="595959"/>
              </a:buCl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Caminhando no novo século para alcançar um significativo desenvolvimento técnico científico e de prestação de serviço qualificado.</a:t>
            </a:r>
          </a:p>
          <a:p>
            <a:pPr marL="0" indent="103188" eaLnBrk="1">
              <a:lnSpc>
                <a:spcPct val="100000"/>
              </a:lnSpc>
              <a:spcBef>
                <a:spcPts val="1600"/>
              </a:spcBef>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0" indent="103188" eaLnBrk="1">
              <a:lnSpc>
                <a:spcPct val="100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
        <p:nvSpPr>
          <p:cNvPr id="55299" name="Rectangle 2"/>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COMITÊ TRANSFUSIONAL</a:t>
            </a:r>
            <a:br>
              <a:rPr lang="pt-BR" altLang="pt-BR" sz="2800" b="1" smtClean="0">
                <a:solidFill>
                  <a:srgbClr val="6AA84F"/>
                </a:solidFill>
              </a:rPr>
            </a:br>
            <a:endParaRPr lang="pt-BR" altLang="pt-BR" sz="2800" b="1" smtClean="0">
              <a:solidFill>
                <a:srgbClr val="6AA84F"/>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311150" y="2151063"/>
            <a:ext cx="8520113" cy="841375"/>
          </a:xfrm>
          <a:prstGeom prst="rect">
            <a:avLst/>
          </a:prstGeom>
          <a:noFill/>
          <a:ln w="9525">
            <a:noFill/>
            <a:round/>
            <a:headEnd/>
            <a:tailEnd/>
          </a:ln>
          <a:effectLst/>
        </p:spPr>
        <p:txBody>
          <a:bodyPr tIns="91440" bIns="91440" anchor="ctr"/>
          <a:lstStyle/>
          <a:p>
            <a:pPr algn="ctr" eaLnBrk="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5000" b="1">
                <a:solidFill>
                  <a:srgbClr val="FFFFFF"/>
                </a:solidFill>
              </a:rPr>
              <a:t>HEMOVIGILÂNCIA</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9394"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HEMOVIGILÂNCIA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59395" name="Rectangle 2"/>
          <p:cNvSpPr>
            <a:spLocks noGrp="1" noChangeArrowheads="1"/>
          </p:cNvSpPr>
          <p:nvPr>
            <p:ph type="body" idx="4294967295"/>
          </p:nvPr>
        </p:nvSpPr>
        <p:spPr>
          <a:xfrm>
            <a:off x="311150" y="1152525"/>
            <a:ext cx="8520113" cy="3416300"/>
          </a:xfrm>
        </p:spPr>
        <p:txBody>
          <a:bodyPr/>
          <a:lstStyle/>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b="1" smtClean="0">
                <a:solidFill>
                  <a:srgbClr val="595959"/>
                </a:solidFill>
              </a:rPr>
              <a:t>HEMOVIGILÂNCIA</a:t>
            </a:r>
            <a:r>
              <a:rPr lang="pt-BR" altLang="pt-BR" sz="2000" smtClean="0">
                <a:solidFill>
                  <a:srgbClr val="595959"/>
                </a:solidFill>
              </a:rPr>
              <a:t> é um sistema de avaliação e alerta que abrange todo o ciclo do sangue, organizado com o objetivo de recolher e avaliar e disponibilizar informações sobre os efeitos indesejáveis da utilização de hemocomponentes a fim de prevenir seu aparecimento ou recorrência.</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Objetivo também é aumentar a segurança doador/receptor.</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É melhorar a qualidade dos processos e produtos.</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1442" name="Picture 1"/>
          <p:cNvPicPr>
            <a:picLocks noChangeAspect="1" noChangeArrowheads="1"/>
          </p:cNvPicPr>
          <p:nvPr/>
        </p:nvPicPr>
        <p:blipFill>
          <a:blip r:embed="rId3"/>
          <a:srcRect l="1852" t="980" b="1166"/>
          <a:stretch>
            <a:fillRect/>
          </a:stretch>
        </p:blipFill>
        <p:spPr bwMode="auto">
          <a:xfrm>
            <a:off x="2913063" y="139700"/>
            <a:ext cx="3584575" cy="4864100"/>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3490"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HEMOVIGILÂNCIA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55298" name="Rectangle 2"/>
          <p:cNvSpPr>
            <a:spLocks noGrp="1" noChangeArrowheads="1"/>
          </p:cNvSpPr>
          <p:nvPr>
            <p:ph type="body" idx="4294967295"/>
          </p:nvPr>
        </p:nvSpPr>
        <p:spPr>
          <a:xfrm>
            <a:off x="311150" y="1152525"/>
            <a:ext cx="8520113" cy="3416300"/>
          </a:xfrm>
        </p:spPr>
        <p:txBody>
          <a:bodyPr/>
          <a:lstStyle/>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O propósito deste documento é definir diretrizes para a ampliação do escopo da hemovigilância no país, com a inclusão da vigilância dos eventos adversos que  podem ocorrer em todo o ciclo do sangue*.</a:t>
            </a:r>
          </a:p>
          <a:p>
            <a:pPr marL="914400" lvl="1"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INCORPORA A RETROVIGILÂNCIA.</a:t>
            </a:r>
          </a:p>
          <a:p>
            <a:pPr marL="914400" lvl="1"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INCLUI A REAÇÃO A DOAÇÃO E EVENTOS ADVERSOS.</a:t>
            </a:r>
          </a:p>
          <a:p>
            <a:pPr marL="0" indent="103188" algn="ctr"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1800" i="1" dirty="0" smtClean="0">
                <a:solidFill>
                  <a:srgbClr val="595959"/>
                </a:solidFill>
              </a:rPr>
              <a:t>*Entende-se por </a:t>
            </a:r>
            <a:r>
              <a:rPr lang="pt-BR" altLang="pt-BR" sz="1800" i="1" u="sng" dirty="0" smtClean="0">
                <a:solidFill>
                  <a:srgbClr val="595959"/>
                </a:solidFill>
              </a:rPr>
              <a:t>ciclo do sangue</a:t>
            </a:r>
            <a:r>
              <a:rPr lang="pt-BR" altLang="pt-BR" sz="1800" i="1" dirty="0" smtClean="0">
                <a:solidFill>
                  <a:srgbClr val="595959"/>
                </a:solidFill>
              </a:rPr>
              <a:t> o processo que engloba todos os procedimentos técnicos referentes às etapas de captação, seleção e qualificação do doador; do processamento,  armazenamento , transporte e distribuição dos hemocomponentes; dos procedimentos pré-transfusionais e do ato transfusional.</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HISTÓRICO 1</a:t>
            </a:r>
            <a:br>
              <a:rPr lang="pt-BR" altLang="pt-BR" sz="2800" b="1" smtClean="0">
                <a:solidFill>
                  <a:srgbClr val="6AA84F"/>
                </a:solidFill>
              </a:rPr>
            </a:br>
            <a:endParaRPr lang="pt-BR" altLang="pt-BR" sz="2800" b="1" smtClean="0">
              <a:solidFill>
                <a:srgbClr val="6AA84F"/>
              </a:solidFill>
            </a:endParaRPr>
          </a:p>
        </p:txBody>
      </p:sp>
      <p:sp>
        <p:nvSpPr>
          <p:cNvPr id="2"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1936 – Bock postula a necessidade de desenvolver critérios de monitoramento, para avaliar “a priori e a posteriori”, o uso apropriado dos hemocomponentes. (N. </a:t>
            </a:r>
            <a:r>
              <a:rPr lang="pt-BR" altLang="pt-BR" sz="2000" dirty="0" err="1" smtClean="0">
                <a:solidFill>
                  <a:srgbClr val="595959"/>
                </a:solidFill>
              </a:rPr>
              <a:t>Engl</a:t>
            </a:r>
            <a:r>
              <a:rPr lang="pt-BR" altLang="pt-BR" sz="2000" dirty="0" smtClean="0">
                <a:solidFill>
                  <a:srgbClr val="595959"/>
                </a:solidFill>
              </a:rPr>
              <a:t>. J. Med. 1936; 215: 421 – 425)</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1937 – </a:t>
            </a:r>
            <a:r>
              <a:rPr lang="pt-BR" altLang="pt-BR" sz="2000" dirty="0" err="1" smtClean="0">
                <a:solidFill>
                  <a:srgbClr val="595959"/>
                </a:solidFill>
              </a:rPr>
              <a:t>Fantus</a:t>
            </a:r>
            <a:r>
              <a:rPr lang="pt-BR" altLang="pt-BR" sz="2000" dirty="0" smtClean="0">
                <a:solidFill>
                  <a:srgbClr val="595959"/>
                </a:solidFill>
              </a:rPr>
              <a:t> publica a formação do primeiro comitê multidisciplinar hospitalar, para monitorização das transfusões de hemocomponentes. (JAMA 1937; 109: 128 – 131)</a:t>
            </a:r>
          </a:p>
          <a:p>
            <a:pPr marL="0" indent="103188" eaLnBrk="1">
              <a:lnSpc>
                <a:spcPct val="100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5538"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MAPA HISTÓRICO 1</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35842"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2001 – Constituição do grupo técnico - Sistema Nacional de Hemovigilância.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2001 – 2002 - Capacitação para a rede Notificadora.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2002 – RDC 343, de 13 dezembro Anexo I A.5 - As unidades de saúde que tenham Serviço de hemoterapia nas suas dependências deverão constituir um COMITE TRANSFUSIONAL.</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2002 – 2006 - Notificação pelo SINEPS – Uso pelo Hospitais sentinelas o Sistema de Informação de Notificação de Eventos Adversos e Queixas Técnicas relacionadas a Produtos de Saúde.</a:t>
            </a:r>
          </a:p>
          <a:p>
            <a:pPr marL="0" indent="103188" eaLnBrk="1">
              <a:lnSpc>
                <a:spcPct val="100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7586"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MAPA HISTÓRICO 2</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36866"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2004 – Manual Técnico para a investigação de transmissão de doenças pelo sangue.</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2005 – Formulação de um sistema informatizado, on-line, de notificação de eventos e queixas técnicas de produtos sob vigilância sanitária –NOTIVISA.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2006 – Lançamento do NOTIVISA.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2007 – Lançamento do Manual Técnico de Hemovigilância das Reações transfusionais imediatas e tardias não infecciosas.</a:t>
            </a:r>
          </a:p>
          <a:p>
            <a:pPr marL="0" indent="103188" eaLnBrk="1">
              <a:lnSpc>
                <a:spcPct val="100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9634"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MAPA HISTÓRICO 3</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69635"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2011 – 13 DE JUNHO – Portaria Art.. 2º Execução das ações de vigilância sanitária, controle de qualidade e vigilância epidemiológica.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2015 – Anvisa – Marco conceitual e operacional da hemovigilância: guia para a hemovigilância no Brasil:</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O propósito deste documento é definir diretrizes para a ampliação do escopo da hemovigilância no país, com a inclusão da vigilância dos eventos adversos que podem ocorrer em todo o ciclo do sangue.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1682"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COMPETÊNCIA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71683" name="Rectangle 2"/>
          <p:cNvSpPr>
            <a:spLocks noGrp="1" noChangeArrowheads="1"/>
          </p:cNvSpPr>
          <p:nvPr>
            <p:ph type="body" idx="4294967295"/>
          </p:nvPr>
        </p:nvSpPr>
        <p:spPr>
          <a:xfrm>
            <a:off x="311150" y="1152525"/>
            <a:ext cx="8520113" cy="3416300"/>
          </a:xfrm>
        </p:spPr>
        <p:txBody>
          <a:bodyPr anchor="ctr"/>
          <a:lstStyle/>
          <a:p>
            <a:pPr marL="0" indent="0" algn="ctr" eaLnBrk="1">
              <a:lnSpc>
                <a:spcPct val="115000"/>
              </a:lnSpc>
              <a:spcBef>
                <a:spcPct val="0"/>
              </a:spcBef>
              <a:spcAft>
                <a:spcPts val="160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t-BR" altLang="pt-BR" sz="2200" smtClean="0">
                <a:solidFill>
                  <a:srgbClr val="595959"/>
                </a:solidFill>
              </a:rPr>
              <a:t>Coordenação, processamento e análise da informação registrada de forma oportuna, com  monitoramento e rastreabilidade de todo o processo do ciclo do sangue.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3730"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OBJETIVOS</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73731" name="Rectangle 2"/>
          <p:cNvSpPr>
            <a:spLocks noGrp="1" noChangeArrowheads="1"/>
          </p:cNvSpPr>
          <p:nvPr>
            <p:ph type="body" idx="4294967295"/>
          </p:nvPr>
        </p:nvSpPr>
        <p:spPr>
          <a:xfrm>
            <a:off x="311150" y="1152525"/>
            <a:ext cx="8520113" cy="3416300"/>
          </a:xfrm>
        </p:spPr>
        <p:txBody>
          <a:bodyPr/>
          <a:lstStyle/>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Identificar riscos;</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Melhorar a qualidade de processos e produtos;</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Aumentar a segurança do paciente;</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Monitorar e gerar ações para correção de não conformidades;</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Monitorar todo o processo da captação à transfusão.</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5778"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DEVE ESTAR PREPARADA PARA: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40962" name="Rectangle 2"/>
          <p:cNvSpPr>
            <a:spLocks noGrp="1" noChangeArrowheads="1"/>
          </p:cNvSpPr>
          <p:nvPr>
            <p:ph type="body" idx="4294967295"/>
          </p:nvPr>
        </p:nvSpPr>
        <p:spPr>
          <a:xfrm>
            <a:off x="311150" y="1152525"/>
            <a:ext cx="8520113" cy="3416300"/>
          </a:xfrm>
        </p:spPr>
        <p:txBody>
          <a:bodyPr/>
          <a:lstStyle/>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Julgar o significado do evento em todos os níveis.</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Coleta e análise dos dados.</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Informar de modo ágil e eficaz.</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Contribuir para a segurança e qualidade dos hemocomponentes.</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Treinamentos frequentes para as equipes.</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Realização de articulação entre os diversos membros=parceiros=atores.</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Garantia da homogeneidade da informação coletada.</a:t>
            </a:r>
          </a:p>
          <a:p>
            <a:pPr marL="0" indent="103188"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7826"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DEVE ESTAR PREPARADA PARA: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41986" name="Rectangle 2"/>
          <p:cNvSpPr>
            <a:spLocks noGrp="1" noChangeArrowheads="1"/>
          </p:cNvSpPr>
          <p:nvPr>
            <p:ph type="body" idx="4294967295"/>
          </p:nvPr>
        </p:nvSpPr>
        <p:spPr>
          <a:xfrm>
            <a:off x="311150" y="1152525"/>
            <a:ext cx="8520113" cy="3416300"/>
          </a:xfrm>
        </p:spPr>
        <p:txBody>
          <a:bodyPr/>
          <a:lstStyle/>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Implantação de medidas corretivas, preventivas e não punitivas.</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Implantação de mecanismos de alerta rápido e eficaz para as reações que possam afetar mais de um receptor.</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Divulgações das informações. </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Intensificar busca ativa.</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Sensibilização da equipe de saúde.</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Educação continuada dos profissionais envolvidos na cadeia transfusional.</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Estimular as notificações espontâneas.</a:t>
            </a:r>
          </a:p>
          <a:p>
            <a:pPr marL="0" indent="103188"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9874"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DESAFIOS</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43010" name="Rectangle 2"/>
          <p:cNvSpPr>
            <a:spLocks noGrp="1" noChangeArrowheads="1"/>
          </p:cNvSpPr>
          <p:nvPr>
            <p:ph type="body" idx="4294967295"/>
          </p:nvPr>
        </p:nvSpPr>
        <p:spPr>
          <a:xfrm>
            <a:off x="311150" y="1152525"/>
            <a:ext cx="8520113" cy="3416300"/>
          </a:xfrm>
        </p:spPr>
        <p:txBody>
          <a:bodyPr/>
          <a:lstStyle/>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Implementar a produção de informações com foco na qualidade e redução de riscos.</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Implantar, monitorar e avaliar efeitos adversos  no impacto </a:t>
            </a:r>
            <a:br>
              <a:rPr lang="pt-BR" altLang="pt-BR" sz="2000" dirty="0" smtClean="0">
                <a:solidFill>
                  <a:srgbClr val="595959"/>
                </a:solidFill>
              </a:rPr>
            </a:br>
            <a:r>
              <a:rPr lang="pt-BR" altLang="pt-BR" sz="2000" dirty="0" smtClean="0">
                <a:solidFill>
                  <a:srgbClr val="595959"/>
                </a:solidFill>
              </a:rPr>
              <a:t>segurança x risco</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Hemovigilância do ciclo do sangue, desde o doador até o receptor.</a:t>
            </a:r>
          </a:p>
          <a:p>
            <a:pPr marL="0" indent="103188" eaLnBrk="1">
              <a:lnSpc>
                <a:spcPct val="115000"/>
              </a:lnSpc>
              <a:spcBef>
                <a:spcPts val="1600"/>
              </a:spcBef>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0" indent="103188"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1922"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ETAPAS</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44034" name="Rectangle 2"/>
          <p:cNvSpPr>
            <a:spLocks noGrp="1" noChangeArrowheads="1"/>
          </p:cNvSpPr>
          <p:nvPr>
            <p:ph type="body" idx="4294967295"/>
          </p:nvPr>
        </p:nvSpPr>
        <p:spPr>
          <a:xfrm>
            <a:off x="311150" y="1152525"/>
            <a:ext cx="8520113" cy="3416300"/>
          </a:xfrm>
        </p:spPr>
        <p:txBody>
          <a:bodyPr/>
          <a:lstStyle/>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Captação.</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Triagem clínica.</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Coleta(doação).</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triagem sorológica e imuno hematológica.</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Processamento do sangue, liberação, rotulagem e  armazenamento.</a:t>
            </a:r>
          </a:p>
          <a:p>
            <a:pPr marL="457200"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Terapia Transfusional – testes pré-transfusionais, decisão transfusional, administração e monitoramento.</a:t>
            </a:r>
          </a:p>
          <a:p>
            <a:pPr marL="0" indent="103188" eaLnBrk="1">
              <a:lnSpc>
                <a:spcPct val="115000"/>
              </a:lnSpc>
              <a:spcBef>
                <a:spcPts val="1600"/>
              </a:spcBef>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a:p>
            <a:pPr marL="0" indent="103188"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3970"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ETAPAS DO PROCESSO 1</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46082" name="Rectangle 2"/>
          <p:cNvSpPr>
            <a:spLocks noGrp="1" noChangeArrowheads="1"/>
          </p:cNvSpPr>
          <p:nvPr>
            <p:ph type="body" idx="4294967295"/>
          </p:nvPr>
        </p:nvSpPr>
        <p:spPr>
          <a:xfrm>
            <a:off x="311150" y="1152525"/>
            <a:ext cx="8520113" cy="3416300"/>
          </a:xfrm>
        </p:spPr>
        <p:txBody>
          <a:bodyPr/>
          <a:lstStyle/>
          <a:p>
            <a:pPr marL="457200" indent="-354013" eaLnBrk="1">
              <a:lnSpc>
                <a:spcPct val="115000"/>
              </a:lnSpc>
              <a:spcBef>
                <a:spcPct val="0"/>
              </a:spcBef>
              <a:buClr>
                <a:srgbClr val="595959"/>
              </a:buClr>
              <a:buFont typeface="Times New Roman" pitchFamily="16" charset="0"/>
              <a:buAutoNum type="arabicPeriod"/>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Decisão e prescrição do hemocomponentes</a:t>
            </a:r>
          </a:p>
          <a:p>
            <a:pPr marL="914400" lvl="1"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Otimização da prescrição dos hemocomponentes.</a:t>
            </a:r>
          </a:p>
          <a:p>
            <a:pPr marL="914400" lvl="1"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Melhor otimização dos critérios.</a:t>
            </a:r>
          </a:p>
          <a:p>
            <a:pPr marL="914400" lvl="1"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Aumento da utilização de sangue fenotipado.</a:t>
            </a:r>
          </a:p>
          <a:p>
            <a:pPr marL="457200" indent="-354013" eaLnBrk="1">
              <a:lnSpc>
                <a:spcPct val="115000"/>
              </a:lnSpc>
              <a:spcBef>
                <a:spcPct val="0"/>
              </a:spcBef>
              <a:buClr>
                <a:srgbClr val="595959"/>
              </a:buClr>
              <a:buFont typeface="Arial" charset="0"/>
              <a:buAutoNum type="arabicPeriod"/>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Identificação dos pacientes e coletas</a:t>
            </a:r>
          </a:p>
          <a:p>
            <a:pPr marL="914400" lvl="1"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Garantia das condições de registros dos pacientes.</a:t>
            </a:r>
          </a:p>
          <a:p>
            <a:pPr marL="914400" lvl="1"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Diminuição do número de erros na tipagem.</a:t>
            </a:r>
          </a:p>
          <a:p>
            <a:pPr marL="914400" lvl="1"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Informatização do processo.</a:t>
            </a:r>
          </a:p>
          <a:p>
            <a:pPr marL="457200" indent="-354013" eaLnBrk="1">
              <a:lnSpc>
                <a:spcPct val="100000"/>
              </a:lnSpc>
              <a:spcBef>
                <a:spcPct val="0"/>
              </a:spcBef>
              <a:buClr>
                <a:srgbClr val="595959"/>
              </a:buClr>
              <a:buFont typeface="Arial" charset="0"/>
              <a:buAutoNum type="arabicPeriod"/>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Solicitação do hemocomponente </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Diminuição dos erros relacionados à prescrição de hemocomponente.</a:t>
            </a:r>
          </a:p>
          <a:p>
            <a:pPr marL="0" indent="103188"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HISTÓRICO 2</a:t>
            </a:r>
            <a:br>
              <a:rPr lang="pt-BR" altLang="pt-BR" sz="2800" b="1" smtClean="0">
                <a:solidFill>
                  <a:srgbClr val="6AA84F"/>
                </a:solidFill>
              </a:rPr>
            </a:br>
            <a:endParaRPr lang="pt-BR" altLang="pt-BR" sz="2800" b="1" smtClean="0">
              <a:solidFill>
                <a:srgbClr val="6AA84F"/>
              </a:solidFill>
            </a:endParaRPr>
          </a:p>
        </p:txBody>
      </p:sp>
      <p:sp>
        <p:nvSpPr>
          <p:cNvPr id="12291"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1951 – O Ministério da Saúde Britânico requer que os médicos de cada instituição tenham reuniões periódicas para discutir e avaliar o uso dos hemocomponentes. (Lancet 1951; 2: 1044)</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1957 – Cantor D. mensiona que a transfusão de 1 unidade de sangue, que não se considera necessária, colocaria o médico solicitante em risco de responsabilidade legal em caso de efeitos adversos. (GP, 1957; 16:82 – 84)</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1960 – Graham-Stewart registram que auditorias contínua resultam em significativa diminuição do número de transfusões. (Lancet 1960; 2: 421 – 424)</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6018"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ETAPAS DO PROCESSO 2</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47106" name="Rectangle 2"/>
          <p:cNvSpPr>
            <a:spLocks noGrp="1" noChangeArrowheads="1"/>
          </p:cNvSpPr>
          <p:nvPr>
            <p:ph type="body" idx="4294967295"/>
          </p:nvPr>
        </p:nvSpPr>
        <p:spPr>
          <a:xfrm>
            <a:off x="311150" y="1152525"/>
            <a:ext cx="8520113" cy="3416300"/>
          </a:xfrm>
        </p:spPr>
        <p:txBody>
          <a:bodyPr/>
          <a:lstStyle/>
          <a:p>
            <a:pPr marL="457200" indent="-354013" eaLnBrk="1">
              <a:lnSpc>
                <a:spcPct val="115000"/>
              </a:lnSpc>
              <a:spcBef>
                <a:spcPct val="0"/>
              </a:spcBef>
              <a:buClr>
                <a:srgbClr val="595959"/>
              </a:buClr>
              <a:buFont typeface="Times New Roman" pitchFamily="16" charset="0"/>
              <a:buAutoNum type="arabicPeriod" startAt="4"/>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Transporte de hemocomponentes </a:t>
            </a:r>
          </a:p>
          <a:p>
            <a:pPr marL="914400" lvl="1"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Redução de atraso.</a:t>
            </a:r>
          </a:p>
          <a:p>
            <a:pPr marL="914400" lvl="1" indent="-3540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Respeito às normas de temperatura.</a:t>
            </a:r>
          </a:p>
          <a:p>
            <a:pPr marL="457200" indent="-354013" eaLnBrk="1">
              <a:lnSpc>
                <a:spcPct val="100000"/>
              </a:lnSpc>
              <a:spcBef>
                <a:spcPct val="0"/>
              </a:spcBef>
              <a:buClr>
                <a:srgbClr val="595959"/>
              </a:buClr>
              <a:buFont typeface="Arial" charset="0"/>
              <a:buAutoNum type="arabicPeriod" startAt="4"/>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Recebimento e conservação do hemocomponentes </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Identificação correta do produto recebido, adequado, solicitação/entregue (quantidade/qualidade e integridade).</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Armazenamento adequado.</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POPs de conservação dos hemocomponentes.</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Melhorias no gerenciamento dos produtos para reutilização.</a:t>
            </a:r>
          </a:p>
          <a:p>
            <a:pPr marL="0" indent="103188"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8066"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ETAPAS DO PROCESSO 3</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88067"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Times New Roman" pitchFamily="16" charset="0"/>
              <a:buAutoNum type="arabicPeriod" startAt="6"/>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Administração dos hemocomponentes e acompanhamento do receptor</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Rigor no controle de qualidade pré-transfusional e acompanhamento do paciente.</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Redução do número de acidentes transfusionais por incompatibilidade (por erros relacionados a bolsa do hemocomponente ou identificação do paciente).</a:t>
            </a:r>
          </a:p>
          <a:p>
            <a:pPr marL="457200" indent="-354013" eaLnBrk="1">
              <a:lnSpc>
                <a:spcPct val="100000"/>
              </a:lnSpc>
              <a:spcBef>
                <a:spcPct val="0"/>
              </a:spcBef>
              <a:buClr>
                <a:srgbClr val="595959"/>
              </a:buClr>
              <a:buFont typeface="Arial" charset="0"/>
              <a:buAutoNum type="arabicPeriod" startAt="6"/>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Incidente transfusional  </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Aumento  de registros/notificações.</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Diminuição da frequência de incidentes.</a:t>
            </a:r>
          </a:p>
          <a:p>
            <a:pPr marL="914400" lvl="1"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Diminuição de aloimunização transfusional.</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0114"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000" b="1" smtClean="0">
                <a:solidFill>
                  <a:srgbClr val="6AA84F"/>
                </a:solidFill>
              </a:rPr>
              <a:t>TIPOS DE EVENTOS ADVERSOS DO CICLO DO SANGUE</a:t>
            </a:r>
            <a:br>
              <a:rPr lang="pt-BR" altLang="pt-BR" sz="2000" b="1" smtClean="0">
                <a:solidFill>
                  <a:srgbClr val="6AA84F"/>
                </a:solidFill>
              </a:rPr>
            </a:br>
            <a:r>
              <a:rPr lang="pt-BR" altLang="pt-BR" sz="2000" b="1" smtClean="0">
                <a:solidFill>
                  <a:srgbClr val="6AA84F"/>
                </a:solidFill>
              </a:rPr>
              <a:t/>
            </a:r>
            <a:br>
              <a:rPr lang="pt-BR" altLang="pt-BR" sz="2000" b="1" smtClean="0">
                <a:solidFill>
                  <a:srgbClr val="6AA84F"/>
                </a:solidFill>
              </a:rPr>
            </a:br>
            <a:endParaRPr lang="pt-BR" altLang="pt-BR" sz="2000" b="1" smtClean="0">
              <a:solidFill>
                <a:srgbClr val="6AA84F"/>
              </a:solidFill>
            </a:endParaRPr>
          </a:p>
        </p:txBody>
      </p:sp>
      <p:sp>
        <p:nvSpPr>
          <p:cNvPr id="90115" name="Rectangle 2"/>
          <p:cNvSpPr>
            <a:spLocks noGrp="1" noChangeArrowheads="1"/>
          </p:cNvSpPr>
          <p:nvPr>
            <p:ph type="body" idx="4294967295"/>
          </p:nvPr>
        </p:nvSpPr>
        <p:spPr>
          <a:xfrm>
            <a:off x="311150" y="1152525"/>
            <a:ext cx="8520113" cy="3416300"/>
          </a:xfrm>
        </p:spPr>
        <p:txBody>
          <a:bodyPr/>
          <a:lstStyle/>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Captação, registro e seleção de doadores</a:t>
            </a:r>
          </a:p>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Triagem clínica-epidemiológica</a:t>
            </a:r>
          </a:p>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Coleta de sangue do doador</a:t>
            </a:r>
          </a:p>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Triagem laboratorial da amostra do doador</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2162"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EVENTOS ADVERSOS 1</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61442" name="Rectangle 2"/>
          <p:cNvSpPr>
            <a:spLocks noGrp="1" noChangeArrowheads="1"/>
          </p:cNvSpPr>
          <p:nvPr>
            <p:ph type="body" idx="4294967295"/>
          </p:nvPr>
        </p:nvSpPr>
        <p:spPr>
          <a:xfrm>
            <a:off x="311150" y="1152525"/>
            <a:ext cx="8520113" cy="3416300"/>
          </a:xfrm>
        </p:spPr>
        <p:txBody>
          <a:bodyPr/>
          <a:lstStyle/>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NO CICLO DO SANGUE:</a:t>
            </a:r>
            <a:br>
              <a:rPr lang="pt-BR" altLang="pt-BR" sz="2000" dirty="0" smtClean="0">
                <a:solidFill>
                  <a:srgbClr val="595959"/>
                </a:solidFill>
              </a:rPr>
            </a:br>
            <a:r>
              <a:rPr lang="pt-BR" altLang="pt-BR" sz="2000" dirty="0" smtClean="0">
                <a:solidFill>
                  <a:srgbClr val="595959"/>
                </a:solidFill>
              </a:rPr>
              <a:t>ROTULAGEM /PROCESSAMENTO/QUALIFICAÇÃO</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Ausência de mecanismos de rastreabilidade</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Etiquetas sem informação obrigatória.</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Falha na identificação/rotulagem do produto irradiado.</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Armazenamento do hemocomponente.</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Transporte do hemocomponente.</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Distribuição do hemocomponentes.</a:t>
            </a:r>
          </a:p>
          <a:p>
            <a:pPr marL="457200" indent="-338138" eaLnBrk="1">
              <a:lnSpc>
                <a:spcPct val="115000"/>
              </a:lnSpc>
              <a:spcBef>
                <a:spcPct val="0"/>
              </a:spcBef>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2465" name="Rectangle 1"/>
          <p:cNvSpPr>
            <a:spLocks noGrp="1" noChangeArrowheads="1"/>
          </p:cNvSpPr>
          <p:nvPr>
            <p:ph type="body" idx="4294967295"/>
          </p:nvPr>
        </p:nvSpPr>
        <p:spPr>
          <a:xfrm>
            <a:off x="311150" y="1152525"/>
            <a:ext cx="8520113" cy="3416300"/>
          </a:xfrm>
        </p:spPr>
        <p:txBody>
          <a:bodyPr/>
          <a:lstStyle/>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NOS PROCEDIMENTOS TRANSFUSIONAIS</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Prescrição, requisição/hemocomponente.</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Identificação do receptor e da amostra.</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Testes imunohematologicos.</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Liberação do hemocomponente.</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Pré-administração do hemocomponente.</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Administração do hemocomponente.</a:t>
            </a:r>
          </a:p>
          <a:p>
            <a:pPr marL="0" indent="115888"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
        <p:nvSpPr>
          <p:cNvPr id="94211" name="Rectangle 2"/>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EVENTOS ADVERSOS 2</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3489" name="Rectangle 1"/>
          <p:cNvSpPr>
            <a:spLocks noGrp="1" noChangeArrowheads="1"/>
          </p:cNvSpPr>
          <p:nvPr>
            <p:ph type="body" idx="4294967295"/>
          </p:nvPr>
        </p:nvSpPr>
        <p:spPr>
          <a:xfrm>
            <a:off x="311150" y="1152525"/>
            <a:ext cx="8520113" cy="3416300"/>
          </a:xfrm>
        </p:spPr>
        <p:txBody>
          <a:bodyPr/>
          <a:lstStyle/>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A transfusão sanguínea é um método terapêutico universalmente aceito e comprovadamente eficaz,  principalmente se bem indicada. </a:t>
            </a:r>
          </a:p>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Porém, a transfusão sanguínea pode levar a reações adversas que podem ser definidas como um efeito ou resposta indesejada observado em uma pessoa.</a:t>
            </a:r>
          </a:p>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Associado temporalmente com a administração de sangue ou hemocomponente.</a:t>
            </a:r>
          </a:p>
          <a:p>
            <a:pPr marL="457200" indent="-3413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Pode ser um incidente do ciclo do sangue ou da interação entre o sangue ou o hemocomponente, um produto biologicamente ativo.</a:t>
            </a:r>
          </a:p>
          <a:p>
            <a:pPr marL="0" indent="115888"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p:txBody>
      </p:sp>
      <p:sp>
        <p:nvSpPr>
          <p:cNvPr id="96259" name="Rectangle 2"/>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DO RECEPTOR</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8306"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600" b="1" smtClean="0">
                <a:solidFill>
                  <a:srgbClr val="6AA84F"/>
                </a:solidFill>
              </a:rPr>
              <a:t>REAÇÃO TRANSFUSIONAL NO RECEPTOR</a:t>
            </a:r>
          </a:p>
        </p:txBody>
      </p:sp>
      <p:sp>
        <p:nvSpPr>
          <p:cNvPr id="68610" name="Rectangle 2"/>
          <p:cNvSpPr>
            <a:spLocks noGrp="1" noChangeArrowheads="1"/>
          </p:cNvSpPr>
          <p:nvPr>
            <p:ph type="body" idx="4294967295"/>
          </p:nvPr>
        </p:nvSpPr>
        <p:spPr>
          <a:xfrm>
            <a:off x="311150" y="1152525"/>
            <a:ext cx="8520113" cy="3416300"/>
          </a:xfrm>
        </p:spPr>
        <p:txBody>
          <a:bodyPr/>
          <a:lstStyle/>
          <a:p>
            <a:pPr marL="115887" indent="0" eaLnBrk="1">
              <a:lnSpc>
                <a:spcPct val="115000"/>
              </a:lnSpc>
              <a:spcBef>
                <a:spcPct val="0"/>
              </a:spcBef>
              <a:buClr>
                <a:srgbClr val="595959"/>
              </a:buCl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Comunicação e Notificação de evento adverso em hemoterapia </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O sistema nacional de hemovigilância define comunicação como a transmissão e informação sobre a ocorrência de evento adverso relacionados aos produtos de interesse sanitário e aos procedimentos técnicos e terapêuticos em doadores e receptores de sangue e componentes.</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Essa comunicação deve ser feita ao Serviço de hemoterapia, à vigilância Sanitária (municipal, estadual e distrital).</a:t>
            </a:r>
          </a:p>
          <a:p>
            <a:pPr marL="914400" lvl="1" indent="-315913"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Notificação é a informação à autoridade competente do Sistema Nacional de Vigilância Sanitária, por meio de seu sistema informatizado.</a:t>
            </a:r>
          </a:p>
          <a:p>
            <a:pPr marL="0" indent="115888" eaLnBrk="1">
              <a:lnSpc>
                <a:spcPct val="115000"/>
              </a:lnSpc>
              <a:spcBef>
                <a:spcPts val="1600"/>
              </a:spcBef>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0" indent="115888" eaLnBrk="1">
              <a:lnSpc>
                <a:spcPct val="115000"/>
              </a:lnSpc>
              <a:spcBef>
                <a:spcPts val="1600"/>
              </a:spcBef>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0" indent="115888"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0354"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RETROVIGILÂNCIA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100355" name="Rectangle 2"/>
          <p:cNvSpPr>
            <a:spLocks noGrp="1" noChangeArrowheads="1"/>
          </p:cNvSpPr>
          <p:nvPr>
            <p:ph type="body" idx="4294967295"/>
          </p:nvPr>
        </p:nvSpPr>
        <p:spPr>
          <a:xfrm>
            <a:off x="311150" y="1152525"/>
            <a:ext cx="8520113" cy="3416300"/>
          </a:xfrm>
        </p:spPr>
        <p:txBody>
          <a:bodyPr anchor="ctr"/>
          <a:lstStyle/>
          <a:p>
            <a:pPr marL="0" indent="0" algn="ctr" eaLnBrk="1">
              <a:lnSpc>
                <a:spcPct val="115000"/>
              </a:lnSpc>
              <a:spcBef>
                <a:spcPct val="0"/>
              </a:spcBef>
              <a:spcAft>
                <a:spcPts val="160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t-BR" altLang="pt-BR" sz="2400" smtClean="0">
                <a:solidFill>
                  <a:srgbClr val="595959"/>
                </a:solidFill>
              </a:rPr>
              <a:t>É parte da hemovigilância que trata da investigação retrospectiva relacionada à rastreabilidade das bolsas de doações anteriores  de um doador e que apresentou viragem de um marcador/soroconversão ou relacionada a um receptor de sangue  que veio apresentar marcador positivo para uma doença transmissível pela transfusão de sangue.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02"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RETROVIGILÂNCIA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73730" name="Rectangle 2"/>
          <p:cNvSpPr>
            <a:spLocks noGrp="1" noChangeArrowheads="1"/>
          </p:cNvSpPr>
          <p:nvPr>
            <p:ph type="body" idx="4294967295"/>
          </p:nvPr>
        </p:nvSpPr>
        <p:spPr>
          <a:xfrm>
            <a:off x="311150" y="1152525"/>
            <a:ext cx="8520113" cy="3416300"/>
          </a:xfrm>
        </p:spPr>
        <p:txBody>
          <a:bodyPr/>
          <a:lstStyle/>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Investigação retrospectiva.</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Rastreabilidade.</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Soroconversão/viragem.</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Pressupostos.</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Rastreabilidade.</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Boa articulação entre os diferentes serviços para troca de informações e tomada de decisão.</a:t>
            </a:r>
          </a:p>
          <a:p>
            <a:pPr marL="0" indent="115888" algn="just"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4450"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HEMOVIGILÂNCIA</a:t>
            </a:r>
            <a:br>
              <a:rPr lang="pt-BR" altLang="pt-BR" smtClean="0">
                <a:solidFill>
                  <a:srgbClr val="6AA84F"/>
                </a:solidFill>
              </a:rPr>
            </a:br>
            <a:r>
              <a:rPr lang="pt-BR" altLang="pt-BR" sz="2800" b="1" smtClean="0">
                <a:solidFill>
                  <a:srgbClr val="6AA84F"/>
                </a:solidFill>
              </a:rPr>
              <a:t>RETROVIGILÂNCIA</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74754" name="Rectangle 2"/>
          <p:cNvSpPr>
            <a:spLocks noGrp="1" noChangeArrowheads="1"/>
          </p:cNvSpPr>
          <p:nvPr>
            <p:ph type="body" idx="4294967295"/>
          </p:nvPr>
        </p:nvSpPr>
        <p:spPr>
          <a:xfrm>
            <a:off x="311150" y="1152525"/>
            <a:ext cx="8520113" cy="3416300"/>
          </a:xfrm>
        </p:spPr>
        <p:txBody>
          <a:bodyPr/>
          <a:lstStyle/>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Formulários  - visa </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Busca ativa do receptor</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Busca ativa do doador</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Compartilhar:</a:t>
            </a:r>
          </a:p>
          <a:p>
            <a:pPr marL="914400" lvl="1" indent="-3159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O que dizer?</a:t>
            </a:r>
          </a:p>
          <a:p>
            <a:pPr marL="914400" lvl="1" indent="-3159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Como dizer?</a:t>
            </a:r>
          </a:p>
          <a:p>
            <a:pPr marL="914400" lvl="1" indent="-3159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Nada está escrito, é o momento...</a:t>
            </a:r>
          </a:p>
          <a:p>
            <a:pPr marL="0" indent="115888" algn="just"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HISTÓRICO 3</a:t>
            </a:r>
            <a:br>
              <a:rPr lang="pt-BR" altLang="pt-BR" sz="2800" b="1" smtClean="0">
                <a:solidFill>
                  <a:srgbClr val="6AA84F"/>
                </a:solidFill>
              </a:rPr>
            </a:br>
            <a:endParaRPr lang="pt-BR" altLang="pt-BR" sz="2800" b="1" smtClean="0">
              <a:solidFill>
                <a:srgbClr val="6AA84F"/>
              </a:solidFill>
            </a:endParaRPr>
          </a:p>
        </p:txBody>
      </p:sp>
      <p:sp>
        <p:nvSpPr>
          <p:cNvPr id="2"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1961 – Inicia a exigência dos hospitais em ter estabelecidos processos para analisar e documentar o uso de sangue e seus componentes de forma rotineira pelo corpo clínico. (Bulletin Of Joint Commission on Accreditaion, 6/march/1961)</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smtClean="0">
                <a:solidFill>
                  <a:srgbClr val="595959"/>
                </a:solidFill>
              </a:rPr>
              <a:t>Necessário para a acreditação hospitalar. (JCAHO, Chicago; 1984, PP, 86 – 87/1988:128)</a:t>
            </a:r>
          </a:p>
          <a:p>
            <a:pPr marL="0" indent="103188" eaLnBrk="1">
              <a:lnSpc>
                <a:spcPct val="100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6498"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REFERÊNCIAS BIBLIOGRÁFICAS</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106499" name="Rectangle 2"/>
          <p:cNvSpPr>
            <a:spLocks noGrp="1" noChangeArrowheads="1"/>
          </p:cNvSpPr>
          <p:nvPr>
            <p:ph type="body" idx="4294967295"/>
          </p:nvPr>
        </p:nvSpPr>
        <p:spPr>
          <a:xfrm>
            <a:off x="311150" y="1152525"/>
            <a:ext cx="8520113" cy="3416300"/>
          </a:xfrm>
        </p:spPr>
        <p:txBody>
          <a:bodyPr/>
          <a:lstStyle/>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Portaria 1353 – MS de 13 de junho de 2011. Comitê como função o monitoramento da prática hemoterápica na instituição.</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RDC nº 34, de  11 de junho de 2014 – MS ; ANVISA – Dispõe sobre as boas práticas no ciclo do sangue.</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Marco Conceitual e Operacional de Hemovigilância para a hemovigilância no Brasil, Agência nacional de Vigilância Sanitária – ANVISA 2015.</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Portaria nº 158, de 04 de fevereiro de 2016 – Redefine o regulamento técnico de procedimento hemoterápico.</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pt-BR" altLang="pt-BR" sz="200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8546"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REFERÊNCIAS BIBLIOGRÁFICAS</a:t>
            </a:r>
            <a:br>
              <a:rPr lang="pt-BR" altLang="pt-BR" sz="2800" b="1" smtClean="0">
                <a:solidFill>
                  <a:srgbClr val="6AA84F"/>
                </a:solidFill>
              </a:rPr>
            </a:br>
            <a:r>
              <a:rPr lang="pt-BR" altLang="pt-BR" sz="2800" b="1" smtClean="0">
                <a:solidFill>
                  <a:srgbClr val="6AA84F"/>
                </a:solidFill>
              </a:rPr>
              <a:t/>
            </a:r>
            <a:br>
              <a:rPr lang="pt-BR" altLang="pt-BR" sz="2800" b="1" smtClean="0">
                <a:solidFill>
                  <a:srgbClr val="6AA84F"/>
                </a:solidFill>
              </a:rPr>
            </a:br>
            <a:endParaRPr lang="pt-BR" altLang="pt-BR" sz="2800" b="1" smtClean="0">
              <a:solidFill>
                <a:srgbClr val="6AA84F"/>
              </a:solidFill>
            </a:endParaRPr>
          </a:p>
        </p:txBody>
      </p:sp>
      <p:sp>
        <p:nvSpPr>
          <p:cNvPr id="75778" name="Rectangle 2"/>
          <p:cNvSpPr>
            <a:spLocks noGrp="1" noChangeArrowheads="1"/>
          </p:cNvSpPr>
          <p:nvPr>
            <p:ph type="body" idx="4294967295"/>
          </p:nvPr>
        </p:nvSpPr>
        <p:spPr>
          <a:xfrm>
            <a:off x="311150" y="1152525"/>
            <a:ext cx="8520113" cy="3416300"/>
          </a:xfrm>
        </p:spPr>
        <p:txBody>
          <a:bodyPr/>
          <a:lstStyle/>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RDC 75 de maio de 2016 – Agência Nacional de Vigilância Sanitária – Altera a RDC 34 , de 11 de junho de 2014, que dispõe sobre Boas Práticas no Ciclo do Sangue.</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Guia para uso de hemocomponentes – MS -  Secretaria de atenção à saúde. 2ª edição 3ª reimpressão. Brasília 2016.</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r>
              <a:rPr lang="pt-BR" altLang="pt-BR" sz="2000" dirty="0" smtClean="0">
                <a:solidFill>
                  <a:srgbClr val="595959"/>
                </a:solidFill>
              </a:rPr>
              <a:t>Portaria 2017 -  MS de 28 de setembro de 2017. Portaria de consolidação nº 5,  das Normas sobre Políticas Nacionais de Saúde do Sistema Único de Saúde.</a:t>
            </a: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457200" indent="-341313" algn="just" eaLnBrk="1">
              <a:lnSpc>
                <a:spcPct val="115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a:p>
            <a:pPr marL="0" indent="115888" algn="just" eaLnBrk="1">
              <a:lnSpc>
                <a:spcPct val="115000"/>
              </a:lnSpc>
              <a:spcBef>
                <a:spcPts val="1600"/>
              </a:spcBef>
              <a:spcAft>
                <a:spcPts val="1600"/>
              </a:spcAft>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defRPr/>
            </a:pPr>
            <a:endParaRPr lang="pt-BR" altLang="pt-BR" sz="2000" dirty="0" smtClean="0">
              <a:solidFill>
                <a:srgbClr val="595959"/>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6386"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HISTÓRICO 4</a:t>
            </a:r>
            <a:br>
              <a:rPr lang="pt-BR" altLang="pt-BR" sz="2800" b="1" smtClean="0">
                <a:solidFill>
                  <a:srgbClr val="6AA84F"/>
                </a:solidFill>
              </a:rPr>
            </a:br>
            <a:endParaRPr lang="pt-BR" altLang="pt-BR" sz="2800" b="1" smtClean="0">
              <a:solidFill>
                <a:srgbClr val="6AA84F"/>
              </a:solidFill>
            </a:endParaRPr>
          </a:p>
        </p:txBody>
      </p:sp>
      <p:sp>
        <p:nvSpPr>
          <p:cNvPr id="16387"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2002 – “As unidades de saúde que tenham Serviço de Hemoterapia nas suas dependências deverão constituir um Comitê Transfusional, multidisciplinar, do qual faça parte um representante do Serviço de Hemoterapia. Este comitê tem como função o monitoramento da prática hemoterápica na instituição.” (Agência Nacional de Vigilância Sanitária - Resolução – RDC nº 343, de 13 de dezembro de 2002. Anexo I; A.5 – Gonzalo Vecina Neto)</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OBJETIVO/QUALIDADE</a:t>
            </a:r>
            <a:br>
              <a:rPr lang="pt-BR" altLang="pt-BR" sz="2800" b="1" smtClean="0">
                <a:solidFill>
                  <a:srgbClr val="6AA84F"/>
                </a:solidFill>
              </a:rPr>
            </a:br>
            <a:endParaRPr lang="pt-BR" altLang="pt-BR" sz="2800" b="1" smtClean="0">
              <a:solidFill>
                <a:srgbClr val="6AA84F"/>
              </a:solidFill>
            </a:endParaRPr>
          </a:p>
        </p:txBody>
      </p:sp>
      <p:sp>
        <p:nvSpPr>
          <p:cNvPr id="18435" name="Rectangle 2"/>
          <p:cNvSpPr>
            <a:spLocks noGrp="1" noChangeArrowheads="1"/>
          </p:cNvSpPr>
          <p:nvPr>
            <p:ph type="body" idx="4294967295"/>
          </p:nvPr>
        </p:nvSpPr>
        <p:spPr>
          <a:xfrm>
            <a:off x="311150" y="1152525"/>
            <a:ext cx="8520113" cy="3416300"/>
          </a:xfrm>
        </p:spPr>
        <p:txBody>
          <a:bodyPr/>
          <a:lstStyle/>
          <a:p>
            <a:pPr marL="0" indent="0" algn="ctr" eaLnBrk="1">
              <a:lnSpc>
                <a:spcPct val="100000"/>
              </a:lnSpc>
              <a:spcBef>
                <a:spcPct val="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t-BR" altLang="pt-BR" sz="2500" smtClean="0">
                <a:solidFill>
                  <a:srgbClr val="595959"/>
                </a:solidFill>
              </a:rPr>
              <a:t>Fornecer a cada paciente procedimentos diagnósticos e terapêuticos, assegurando o melhor resultado para a sua saúde, com o menor custo e com o menor risco iatrogênico.</a:t>
            </a:r>
            <a:br>
              <a:rPr lang="pt-BR" altLang="pt-BR" sz="2500" smtClean="0">
                <a:solidFill>
                  <a:srgbClr val="595959"/>
                </a:solidFill>
              </a:rPr>
            </a:br>
            <a:endParaRPr lang="pt-BR" altLang="pt-BR" sz="2500" smtClean="0">
              <a:solidFill>
                <a:srgbClr val="595959"/>
              </a:solidFill>
            </a:endParaRPr>
          </a:p>
          <a:p>
            <a:pPr marL="0" indent="0" algn="ctr" eaLnBrk="1">
              <a:lnSpc>
                <a:spcPct val="100000"/>
              </a:lnSpc>
              <a:spcBef>
                <a:spcPts val="1600"/>
              </a:spcBef>
              <a:spcAft>
                <a:spcPts val="160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t-BR" altLang="pt-BR" sz="2500" smtClean="0">
                <a:solidFill>
                  <a:srgbClr val="595959"/>
                </a:solidFill>
              </a:rPr>
              <a:t>OMS</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b="1" smtClean="0">
                <a:solidFill>
                  <a:srgbClr val="6AA84F"/>
                </a:solidFill>
              </a:rPr>
              <a:t/>
            </a:r>
            <a:br>
              <a:rPr lang="pt-BR" altLang="pt-BR" b="1" smtClean="0">
                <a:solidFill>
                  <a:srgbClr val="6AA84F"/>
                </a:solidFill>
              </a:rPr>
            </a:br>
            <a:r>
              <a:rPr lang="pt-BR" altLang="pt-BR" sz="2800" b="1" smtClean="0">
                <a:solidFill>
                  <a:srgbClr val="6AA84F"/>
                </a:solidFill>
              </a:rPr>
              <a:t>COMITÊ TRANSFUSIONAL</a:t>
            </a:r>
            <a:br>
              <a:rPr lang="pt-BR" altLang="pt-BR" sz="2800" b="1" smtClean="0">
                <a:solidFill>
                  <a:srgbClr val="6AA84F"/>
                </a:solidFill>
              </a:rPr>
            </a:br>
            <a:endParaRPr lang="pt-BR" altLang="pt-BR" sz="2800" b="1" smtClean="0">
              <a:solidFill>
                <a:srgbClr val="6AA84F"/>
              </a:solidFill>
            </a:endParaRPr>
          </a:p>
        </p:txBody>
      </p:sp>
      <p:sp>
        <p:nvSpPr>
          <p:cNvPr id="20483" name="Rectangle 2"/>
          <p:cNvSpPr>
            <a:spLocks noGrp="1" noChangeArrowheads="1"/>
          </p:cNvSpPr>
          <p:nvPr>
            <p:ph type="body" idx="4294967295"/>
          </p:nvPr>
        </p:nvSpPr>
        <p:spPr>
          <a:xfrm>
            <a:off x="311150" y="1152525"/>
            <a:ext cx="8520113" cy="3416300"/>
          </a:xfrm>
        </p:spPr>
        <p:txBody>
          <a:bodyPr/>
          <a:lstStyle/>
          <a:p>
            <a:pPr marL="0" indent="0" algn="ctr" eaLnBrk="1">
              <a:lnSpc>
                <a:spcPct val="100000"/>
              </a:lnSpc>
              <a:spcBef>
                <a:spcPct val="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pt-BR" altLang="pt-BR" sz="2800" smtClean="0">
              <a:solidFill>
                <a:srgbClr val="595959"/>
              </a:solidFill>
            </a:endParaRPr>
          </a:p>
          <a:p>
            <a:pPr marL="0" indent="0" algn="ctr" eaLnBrk="1">
              <a:lnSpc>
                <a:spcPct val="100000"/>
              </a:lnSpc>
              <a:spcBef>
                <a:spcPts val="1600"/>
              </a:spcBef>
              <a:spcAft>
                <a:spcPts val="160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t-BR" altLang="pt-BR" sz="2800" smtClean="0">
                <a:solidFill>
                  <a:srgbClr val="595959"/>
                </a:solidFill>
              </a:rPr>
              <a:t>Este Comitê tem como função</a:t>
            </a:r>
            <a:br>
              <a:rPr lang="pt-BR" altLang="pt-BR" sz="2800" smtClean="0">
                <a:solidFill>
                  <a:srgbClr val="595959"/>
                </a:solidFill>
              </a:rPr>
            </a:br>
            <a:r>
              <a:rPr lang="pt-BR" altLang="pt-BR" sz="2800" smtClean="0">
                <a:solidFill>
                  <a:srgbClr val="595959"/>
                </a:solidFill>
              </a:rPr>
              <a:t>o monitoramento da prática transfusional</a:t>
            </a:r>
            <a:br>
              <a:rPr lang="pt-BR" altLang="pt-BR" sz="2800" smtClean="0">
                <a:solidFill>
                  <a:srgbClr val="595959"/>
                </a:solidFill>
              </a:rPr>
            </a:br>
            <a:r>
              <a:rPr lang="pt-BR" altLang="pt-BR" sz="2800" smtClean="0">
                <a:solidFill>
                  <a:srgbClr val="595959"/>
                </a:solidFill>
              </a:rPr>
              <a:t>na instituição.</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2530" name="Rectangle 1"/>
          <p:cNvSpPr>
            <a:spLocks noGrp="1" noChangeArrowheads="1"/>
          </p:cNvSpPr>
          <p:nvPr>
            <p:ph type="title" idx="4294967295"/>
          </p:nvPr>
        </p:nvSpPr>
        <p:spPr>
          <a:xfrm>
            <a:off x="311150" y="0"/>
            <a:ext cx="8520113" cy="788988"/>
          </a:xfrm>
        </p:spPr>
        <p:txBody>
          <a:bodyPr/>
          <a:lstStyle/>
          <a:p>
            <a:pPr eaLnBrk="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mtClean="0">
                <a:solidFill>
                  <a:srgbClr val="6AA84F"/>
                </a:solidFill>
              </a:rPr>
              <a:t>COMITÊ TRANSFUSIONAL</a:t>
            </a:r>
            <a:br>
              <a:rPr lang="pt-BR" altLang="pt-BR" smtClean="0">
                <a:solidFill>
                  <a:srgbClr val="6AA84F"/>
                </a:solidFill>
              </a:rPr>
            </a:br>
            <a:r>
              <a:rPr lang="pt-BR" altLang="pt-BR" sz="2800" b="1" smtClean="0">
                <a:solidFill>
                  <a:srgbClr val="6AA84F"/>
                </a:solidFill>
              </a:rPr>
              <a:t>OBJETIVOS</a:t>
            </a:r>
            <a:br>
              <a:rPr lang="pt-BR" altLang="pt-BR" sz="2800" b="1" smtClean="0">
                <a:solidFill>
                  <a:srgbClr val="6AA84F"/>
                </a:solidFill>
              </a:rPr>
            </a:br>
            <a:endParaRPr lang="pt-BR" altLang="pt-BR" sz="2800" b="1" smtClean="0">
              <a:solidFill>
                <a:srgbClr val="6AA84F"/>
              </a:solidFill>
            </a:endParaRPr>
          </a:p>
        </p:txBody>
      </p:sp>
      <p:sp>
        <p:nvSpPr>
          <p:cNvPr id="22531" name="Rectangle 2"/>
          <p:cNvSpPr>
            <a:spLocks noGrp="1" noChangeArrowheads="1"/>
          </p:cNvSpPr>
          <p:nvPr>
            <p:ph type="body" idx="4294967295"/>
          </p:nvPr>
        </p:nvSpPr>
        <p:spPr>
          <a:xfrm>
            <a:off x="311150" y="1152525"/>
            <a:ext cx="8520113" cy="3416300"/>
          </a:xfrm>
        </p:spPr>
        <p:txBody>
          <a:bodyPr/>
          <a:lstStyle/>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Melhorar as práticas hemoterápicas da instituição;</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Aumentar a segurança transfusional;</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Otimizar o uso do hemocomponentes;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Reduzir os erros transfusionais;</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Estreitar a relação com os diversos serviços do hospital;</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Criar programa efetivo de revisão da utilização do sangue;</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Promover atualização em hemoterapia;</a:t>
            </a:r>
          </a:p>
          <a:p>
            <a:pPr marL="457200" indent="-354013" eaLnBrk="1">
              <a:lnSpc>
                <a:spcPct val="100000"/>
              </a:lnSpc>
              <a:spcBef>
                <a:spcPct val="0"/>
              </a:spcBef>
              <a:buClr>
                <a:srgbClr val="595959"/>
              </a:buClr>
              <a:buFont typeface="Arial" charset="0"/>
              <a:buChar char="➔"/>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pt-BR" altLang="pt-BR" sz="2000" smtClean="0">
                <a:solidFill>
                  <a:srgbClr val="595959"/>
                </a:solidFill>
              </a:rPr>
              <a:t>Atender exigências legais.</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
        <a:cs typeface="Arial"/>
      </a:majorFont>
      <a:minorFont>
        <a:latin typeface="Arial"/>
        <a:ea typeface=""/>
        <a:cs typeface="Arial"/>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pt-BR"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pt-BR"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
        <a:cs typeface="Arial"/>
      </a:majorFont>
      <a:minorFont>
        <a:latin typeface="Arial"/>
        <a:ea typeface=""/>
        <a:cs typeface="Arial"/>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pt-BR"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pt-BR"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
        <a:cs typeface="Arial"/>
      </a:majorFont>
      <a:minorFont>
        <a:latin typeface="Arial"/>
        <a:ea typeface=""/>
        <a:cs typeface="Arial"/>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pt-BR"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pt-BR"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
        <a:cs typeface="Arial"/>
      </a:majorFont>
      <a:minorFont>
        <a:latin typeface="Arial"/>
        <a:ea typeface=""/>
        <a:cs typeface="Arial"/>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pt-BR"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pt-BR"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2648</Words>
  <Application>Microsoft Office PowerPoint</Application>
  <PresentationFormat>Personalizar</PresentationFormat>
  <Paragraphs>344</Paragraphs>
  <Slides>51</Slides>
  <Notes>51</Notes>
  <HiddenSlides>0</HiddenSlides>
  <MMClips>0</MMClips>
  <ScaleCrop>false</ScaleCrop>
  <HeadingPairs>
    <vt:vector size="6" baseType="variant">
      <vt:variant>
        <vt:lpstr>Fontes usadas</vt:lpstr>
      </vt:variant>
      <vt:variant>
        <vt:i4>4</vt:i4>
      </vt:variant>
      <vt:variant>
        <vt:lpstr>Tema</vt:lpstr>
      </vt:variant>
      <vt:variant>
        <vt:i4>4</vt:i4>
      </vt:variant>
      <vt:variant>
        <vt:lpstr>Títulos de slides</vt:lpstr>
      </vt:variant>
      <vt:variant>
        <vt:i4>51</vt:i4>
      </vt:variant>
    </vt:vector>
  </HeadingPairs>
  <TitlesOfParts>
    <vt:vector size="59" baseType="lpstr">
      <vt:lpstr>Arial</vt:lpstr>
      <vt:lpstr>Microsoft YaHei</vt:lpstr>
      <vt:lpstr>Times New Roman</vt:lpstr>
      <vt:lpstr>Segoe UI</vt:lpstr>
      <vt:lpstr>Tema do Office</vt:lpstr>
      <vt:lpstr>1_Tema do Office</vt:lpstr>
      <vt:lpstr>2_Tema do Office</vt:lpstr>
      <vt:lpstr>3_Tema do Office</vt:lpstr>
      <vt:lpstr>COMITÊ TRANSFUSIONAL</vt:lpstr>
      <vt:lpstr> COMITÊ TRANSFUSIONAL </vt:lpstr>
      <vt:lpstr>COMITÊ TRANSFUSIONAL HISTÓRICO 1 </vt:lpstr>
      <vt:lpstr>COMITÊ TRANSFUSIONAL HISTÓRICO 2 </vt:lpstr>
      <vt:lpstr>COMITÊ TRANSFUSIONAL HISTÓRICO 3 </vt:lpstr>
      <vt:lpstr>COMITÊ TRANSFUSIONAL HISTÓRICO 4 </vt:lpstr>
      <vt:lpstr>COMITÊ TRANSFUSIONAL OBJETIVO/QUALIDADE </vt:lpstr>
      <vt:lpstr> COMITÊ TRANSFUSIONAL </vt:lpstr>
      <vt:lpstr>COMITÊ TRANSFUSIONAL OBJETIVOS </vt:lpstr>
      <vt:lpstr> COMITÊ TRANSFUSIONAL </vt:lpstr>
      <vt:lpstr>COMITÊ TRANSFUSIONAL COMPETÊNCIAS 1  </vt:lpstr>
      <vt:lpstr>COMITÊ TRANSFUSIONAL COMPETÊNCIAS 2  </vt:lpstr>
      <vt:lpstr>COMITÊ TRANSFUSIONAL FUNCIONAMENTO  </vt:lpstr>
      <vt:lpstr> COMITÊ TRANSFUSIONAL </vt:lpstr>
      <vt:lpstr> COMITÊ TRANSFUSIONAL </vt:lpstr>
      <vt:lpstr>COMITÊ TRANSFUSIONAL 2001 </vt:lpstr>
      <vt:lpstr>COMITÊ TRANSFUSIONAL 2017 </vt:lpstr>
      <vt:lpstr>COMITÊ TRANSFUSIONAL HCPA  </vt:lpstr>
      <vt:lpstr>COMITÊ TRANSFUSIONAL NOSSA EXPERIÊNCIA  </vt:lpstr>
      <vt:lpstr> COMITÊ TRANSFUSIONAL </vt:lpstr>
      <vt:lpstr> COMITÊ TRANSFUSIONAL </vt:lpstr>
      <vt:lpstr> COMITÊ TRANSFUSIONAL </vt:lpstr>
      <vt:lpstr>COMITÊ TRANSFUSIONAL PROBLEMAS  </vt:lpstr>
      <vt:lpstr>COMITÊ TRANSFUSIONAL EXPERIÊNCIA NO HCPA  </vt:lpstr>
      <vt:lpstr> COMITÊ TRANSFUSIONAL </vt:lpstr>
      <vt:lpstr>Slide 26</vt:lpstr>
      <vt:lpstr> HEMOVIGILÂNCIA  </vt:lpstr>
      <vt:lpstr>Slide 28</vt:lpstr>
      <vt:lpstr> HEMOVIGILÂNCIA  </vt:lpstr>
      <vt:lpstr>HEMOVIGILÂNCIA MAPA HISTÓRICO 1  </vt:lpstr>
      <vt:lpstr>HEMOVIGILÂNCIA MAPA HISTÓRICO 2  </vt:lpstr>
      <vt:lpstr>HEMOVIGILÂNCIA MAPA HISTÓRICO 3  </vt:lpstr>
      <vt:lpstr>HEMOVIGILÂNCIA COMPETÊNCIA  </vt:lpstr>
      <vt:lpstr>HEMOVIGILÂNCIA OBJETIVOS  </vt:lpstr>
      <vt:lpstr>HEMOVIGILÂNCIA DEVE ESTAR PREPARADA PARA:  </vt:lpstr>
      <vt:lpstr>HEMOVIGILÂNCIA DEVE ESTAR PREPARADA PARA:  </vt:lpstr>
      <vt:lpstr>HEMOVIGILÂNCIA DESAFIOS  </vt:lpstr>
      <vt:lpstr>HEMOVIGILÂNCIA ETAPAS  </vt:lpstr>
      <vt:lpstr>HEMOVIGILÂNCIA ETAPAS DO PROCESSO 1  </vt:lpstr>
      <vt:lpstr>HEMOVIGILÂNCIA ETAPAS DO PROCESSO 2  </vt:lpstr>
      <vt:lpstr>HEMOVIGILÂNCIA ETAPAS DO PROCESSO 3  </vt:lpstr>
      <vt:lpstr>HEMOVIGILÂNCIA TIPOS DE EVENTOS ADVERSOS DO CICLO DO SANGUE  </vt:lpstr>
      <vt:lpstr>HEMOVIGILÂNCIA EVENTOS ADVERSOS 1  </vt:lpstr>
      <vt:lpstr>HEMOVIGILÂNCIA EVENTOS ADVERSOS 2  </vt:lpstr>
      <vt:lpstr>HEMOVIGILÂNCIA DO RECEPTOR</vt:lpstr>
      <vt:lpstr>HEMOVIGILÂNCIA REAÇÃO TRANSFUSIONAL NO RECEPTOR</vt:lpstr>
      <vt:lpstr>HEMOVIGILÂNCIA RETROVIGILÂNCIA  </vt:lpstr>
      <vt:lpstr>HEMOVIGILÂNCIA RETROVIGILÂNCIA  </vt:lpstr>
      <vt:lpstr>HEMOVIGILÂNCIA RETROVIGILÂNCIA  </vt:lpstr>
      <vt:lpstr> REFERÊNCIAS BIBLIOGRÁFICAS  </vt:lpstr>
      <vt:lpstr> REFERÊNCIAS BIBLIOGRÁFICAS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COMITÊ TRANSFUSIONAL</dc:title>
  <dc:creator>Almeri Marlene Balsan</dc:creator>
  <cp:lastModifiedBy>ses3118304</cp:lastModifiedBy>
  <cp:revision>17</cp:revision>
  <cp:lastPrinted>1601-01-01T00:00:00Z</cp:lastPrinted>
  <dcterms:created xsi:type="dcterms:W3CDTF">1601-01-01T00:00:00Z</dcterms:created>
  <dcterms:modified xsi:type="dcterms:W3CDTF">2019-05-03T18:42:15Z</dcterms:modified>
</cp:coreProperties>
</file>